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1419" r:id="rId3"/>
    <p:sldId id="288" r:id="rId4"/>
    <p:sldId id="1416" r:id="rId5"/>
    <p:sldId id="1367" r:id="rId6"/>
    <p:sldId id="1407" r:id="rId7"/>
    <p:sldId id="346" r:id="rId8"/>
    <p:sldId id="1420" r:id="rId9"/>
  </p:sldIdLst>
  <p:sldSz cx="12192000" cy="6858000"/>
  <p:notesSz cx="9144000" cy="6858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47"/>
  </p:normalViewPr>
  <p:slideViewPr>
    <p:cSldViewPr snapToGrid="0">
      <p:cViewPr varScale="1">
        <p:scale>
          <a:sx n="136" d="100"/>
          <a:sy n="136" d="100"/>
        </p:scale>
        <p:origin x="216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g og Roar Amdam" userId="c555f780504b671a" providerId="LiveId" clId="{B7EF8DAB-11B6-4F41-A9F0-034455F55102}"/>
    <pc:docChg chg="delSld">
      <pc:chgData name="Bjørg og Roar Amdam" userId="c555f780504b671a" providerId="LiveId" clId="{B7EF8DAB-11B6-4F41-A9F0-034455F55102}" dt="2023-06-23T07:01:57.258" v="6" actId="2696"/>
      <pc:docMkLst>
        <pc:docMk/>
      </pc:docMkLst>
      <pc:sldChg chg="del">
        <pc:chgData name="Bjørg og Roar Amdam" userId="c555f780504b671a" providerId="LiveId" clId="{B7EF8DAB-11B6-4F41-A9F0-034455F55102}" dt="2023-06-23T07:01:57.251" v="5" actId="2696"/>
        <pc:sldMkLst>
          <pc:docMk/>
          <pc:sldMk cId="2682770132" sldId="363"/>
        </pc:sldMkLst>
      </pc:sldChg>
      <pc:sldChg chg="del">
        <pc:chgData name="Bjørg og Roar Amdam" userId="c555f780504b671a" providerId="LiveId" clId="{B7EF8DAB-11B6-4F41-A9F0-034455F55102}" dt="2023-06-23T07:01:57.235" v="3" actId="2696"/>
        <pc:sldMkLst>
          <pc:docMk/>
          <pc:sldMk cId="3227872083" sldId="940"/>
        </pc:sldMkLst>
      </pc:sldChg>
      <pc:sldChg chg="del">
        <pc:chgData name="Bjørg og Roar Amdam" userId="c555f780504b671a" providerId="LiveId" clId="{B7EF8DAB-11B6-4F41-A9F0-034455F55102}" dt="2023-06-23T07:01:57.227" v="2" actId="2696"/>
        <pc:sldMkLst>
          <pc:docMk/>
          <pc:sldMk cId="1572693680" sldId="1218"/>
        </pc:sldMkLst>
      </pc:sldChg>
      <pc:sldChg chg="del">
        <pc:chgData name="Bjørg og Roar Amdam" userId="c555f780504b671a" providerId="LiveId" clId="{B7EF8DAB-11B6-4F41-A9F0-034455F55102}" dt="2023-06-23T07:01:57.258" v="6" actId="2696"/>
        <pc:sldMkLst>
          <pc:docMk/>
          <pc:sldMk cId="2868610513" sldId="1414"/>
        </pc:sldMkLst>
      </pc:sldChg>
      <pc:sldChg chg="del">
        <pc:chgData name="Bjørg og Roar Amdam" userId="c555f780504b671a" providerId="LiveId" clId="{B7EF8DAB-11B6-4F41-A9F0-034455F55102}" dt="2023-06-23T07:01:57.220" v="1" actId="2696"/>
        <pc:sldMkLst>
          <pc:docMk/>
          <pc:sldMk cId="2676469547" sldId="1418"/>
        </pc:sldMkLst>
      </pc:sldChg>
      <pc:sldChg chg="del">
        <pc:chgData name="Bjørg og Roar Amdam" userId="c555f780504b671a" providerId="LiveId" clId="{B7EF8DAB-11B6-4F41-A9F0-034455F55102}" dt="2023-06-23T07:01:57.240" v="4" actId="2696"/>
        <pc:sldMkLst>
          <pc:docMk/>
          <pc:sldMk cId="2508878748" sldId="1421"/>
        </pc:sldMkLst>
      </pc:sldChg>
      <pc:sldChg chg="del">
        <pc:chgData name="Bjørg og Roar Amdam" userId="c555f780504b671a" providerId="LiveId" clId="{B7EF8DAB-11B6-4F41-A9F0-034455F55102}" dt="2023-06-23T07:01:57.208" v="0" actId="2696"/>
        <pc:sldMkLst>
          <pc:docMk/>
          <pc:sldMk cId="261152587" sldId="1422"/>
        </pc:sldMkLst>
      </pc:sldChg>
    </pc:docChg>
  </pc:docChgLst>
  <pc:docChgLst>
    <pc:chgData name="Bjørg og Roar Amdam" userId="c555f780504b671a" providerId="LiveId" clId="{8B63295C-7DDC-4817-AF79-E5DBF469C465}"/>
    <pc:docChg chg="modSld">
      <pc:chgData name="Bjørg og Roar Amdam" userId="c555f780504b671a" providerId="LiveId" clId="{8B63295C-7DDC-4817-AF79-E5DBF469C465}" dt="2023-06-19T13:23:39.957" v="24" actId="20577"/>
      <pc:docMkLst>
        <pc:docMk/>
      </pc:docMkLst>
      <pc:sldChg chg="modSp mod">
        <pc:chgData name="Bjørg og Roar Amdam" userId="c555f780504b671a" providerId="LiveId" clId="{8B63295C-7DDC-4817-AF79-E5DBF469C465}" dt="2023-06-19T13:23:39.957" v="24" actId="20577"/>
        <pc:sldMkLst>
          <pc:docMk/>
          <pc:sldMk cId="2088437204" sldId="1367"/>
        </pc:sldMkLst>
        <pc:spChg chg="mod">
          <ac:chgData name="Bjørg og Roar Amdam" userId="c555f780504b671a" providerId="LiveId" clId="{8B63295C-7DDC-4817-AF79-E5DBF469C465}" dt="2023-06-19T13:23:39.957" v="24" actId="20577"/>
          <ac:spMkLst>
            <pc:docMk/>
            <pc:sldMk cId="2088437204" sldId="1367"/>
            <ac:spMk id="2" creationId="{DA8246E1-4BA9-0749-BED8-CFC2C29CEC0D}"/>
          </ac:spMkLst>
        </pc:spChg>
      </pc:sldChg>
    </pc:docChg>
  </pc:docChgLst>
  <pc:docChgLst>
    <pc:chgData name="Bjørg og Roar Amdam" userId="c555f780504b671a" providerId="LiveId" clId="{5A3DFE88-349A-2D4E-8955-29BFB2B7E091}"/>
    <pc:docChg chg="custSel modSld">
      <pc:chgData name="Bjørg og Roar Amdam" userId="c555f780504b671a" providerId="LiveId" clId="{5A3DFE88-349A-2D4E-8955-29BFB2B7E091}" dt="2023-04-20T10:04:04.808" v="35" actId="20577"/>
      <pc:docMkLst>
        <pc:docMk/>
      </pc:docMkLst>
      <pc:sldChg chg="modSp mod">
        <pc:chgData name="Bjørg og Roar Amdam" userId="c555f780504b671a" providerId="LiveId" clId="{5A3DFE88-349A-2D4E-8955-29BFB2B7E091}" dt="2023-04-20T10:04:04.808" v="35" actId="20577"/>
        <pc:sldMkLst>
          <pc:docMk/>
          <pc:sldMk cId="4135560774" sldId="256"/>
        </pc:sldMkLst>
        <pc:spChg chg="mod">
          <ac:chgData name="Bjørg og Roar Amdam" userId="c555f780504b671a" providerId="LiveId" clId="{5A3DFE88-349A-2D4E-8955-29BFB2B7E091}" dt="2023-04-20T10:04:04.808" v="35" actId="20577"/>
          <ac:spMkLst>
            <pc:docMk/>
            <pc:sldMk cId="4135560774" sldId="256"/>
            <ac:spMk id="2" creationId="{8BEA9497-083E-D4E1-3528-984BB60C4A85}"/>
          </ac:spMkLst>
        </pc:spChg>
      </pc:sldChg>
    </pc:docChg>
  </pc:docChgLst>
  <pc:docChgLst>
    <pc:chgData name="Bjørg og Roar Amdam" userId="c555f780504b671a" providerId="LiveId" clId="{56651C00-2C86-4497-8B56-85E64D503DE4}"/>
    <pc:docChg chg="undo custSel modSld">
      <pc:chgData name="Bjørg og Roar Amdam" userId="c555f780504b671a" providerId="LiveId" clId="{56651C00-2C86-4497-8B56-85E64D503DE4}" dt="2023-06-19T17:53:35.932" v="10" actId="207"/>
      <pc:docMkLst>
        <pc:docMk/>
      </pc:docMkLst>
      <pc:sldChg chg="addSp modSp mod modAnim">
        <pc:chgData name="Bjørg og Roar Amdam" userId="c555f780504b671a" providerId="LiveId" clId="{56651C00-2C86-4497-8B56-85E64D503DE4}" dt="2023-06-19T17:53:35.932" v="10" actId="207"/>
        <pc:sldMkLst>
          <pc:docMk/>
          <pc:sldMk cId="3832737849" sldId="1419"/>
        </pc:sldMkLst>
        <pc:graphicFrameChg chg="modGraphic">
          <ac:chgData name="Bjørg og Roar Amdam" userId="c555f780504b671a" providerId="LiveId" clId="{56651C00-2C86-4497-8B56-85E64D503DE4}" dt="2023-06-19T17:51:25.341" v="5" actId="21"/>
          <ac:graphicFrameMkLst>
            <pc:docMk/>
            <pc:sldMk cId="3832737849" sldId="1419"/>
            <ac:graphicFrameMk id="3" creationId="{0805B8C1-D77A-63F2-3F5E-56036F4D2A2F}"/>
          </ac:graphicFrameMkLst>
        </pc:graphicFrameChg>
        <pc:graphicFrameChg chg="add mod modGraphic">
          <ac:chgData name="Bjørg og Roar Amdam" userId="c555f780504b671a" providerId="LiveId" clId="{56651C00-2C86-4497-8B56-85E64D503DE4}" dt="2023-06-19T17:53:35.932" v="10" actId="207"/>
          <ac:graphicFrameMkLst>
            <pc:docMk/>
            <pc:sldMk cId="3832737849" sldId="1419"/>
            <ac:graphicFrameMk id="4" creationId="{F325E9D2-8018-9504-559B-2B43A98A2CEA}"/>
          </ac:graphicFrameMkLst>
        </pc:graphicFrameChg>
      </pc:sldChg>
    </pc:docChg>
  </pc:docChgLst>
  <pc:docChgLst>
    <pc:chgData name="Bjørg og Roar Amdam" userId="c555f780504b671a" providerId="LiveId" clId="{55B8E823-AE28-1E42-AFF0-575117A6474C}"/>
    <pc:docChg chg="undo custSel addSld delSld modSld sldOrd modNotesMaster">
      <pc:chgData name="Bjørg og Roar Amdam" userId="c555f780504b671a" providerId="LiveId" clId="{55B8E823-AE28-1E42-AFF0-575117A6474C}" dt="2023-06-19T17:44:56.600" v="5165" actId="1076"/>
      <pc:docMkLst>
        <pc:docMk/>
      </pc:docMkLst>
      <pc:sldChg chg="addSp modSp mod modAnim">
        <pc:chgData name="Bjørg og Roar Amdam" userId="c555f780504b671a" providerId="LiveId" clId="{55B8E823-AE28-1E42-AFF0-575117A6474C}" dt="2023-06-19T17:37:37.744" v="5054"/>
        <pc:sldMkLst>
          <pc:docMk/>
          <pc:sldMk cId="4135560774" sldId="256"/>
        </pc:sldMkLst>
        <pc:spChg chg="mod">
          <ac:chgData name="Bjørg og Roar Amdam" userId="c555f780504b671a" providerId="LiveId" clId="{55B8E823-AE28-1E42-AFF0-575117A6474C}" dt="2023-06-19T17:37:18.255" v="5052" actId="20577"/>
          <ac:spMkLst>
            <pc:docMk/>
            <pc:sldMk cId="4135560774" sldId="256"/>
            <ac:spMk id="2" creationId="{8BEA9497-083E-D4E1-3528-984BB60C4A85}"/>
          </ac:spMkLst>
        </pc:spChg>
        <pc:spChg chg="mod">
          <ac:chgData name="Bjørg og Roar Amdam" userId="c555f780504b671a" providerId="LiveId" clId="{55B8E823-AE28-1E42-AFF0-575117A6474C}" dt="2023-06-19T17:37:23.959" v="5053" actId="1076"/>
          <ac:spMkLst>
            <pc:docMk/>
            <pc:sldMk cId="4135560774" sldId="256"/>
            <ac:spMk id="3" creationId="{5E6DDF19-3C59-42C9-3655-D0391E9B0A9E}"/>
          </ac:spMkLst>
        </pc:spChg>
        <pc:picChg chg="add mod">
          <ac:chgData name="Bjørg og Roar Amdam" userId="c555f780504b671a" providerId="LiveId" clId="{55B8E823-AE28-1E42-AFF0-575117A6474C}" dt="2023-06-19T17:34:59.002" v="5026" actId="1076"/>
          <ac:picMkLst>
            <pc:docMk/>
            <pc:sldMk cId="4135560774" sldId="256"/>
            <ac:picMk id="4" creationId="{57E0FC1E-CD6F-EEC6-3B04-AB99B6010C8C}"/>
          </ac:picMkLst>
        </pc:picChg>
      </pc:sldChg>
      <pc:sldChg chg="modSp add mod">
        <pc:chgData name="Bjørg og Roar Amdam" userId="c555f780504b671a" providerId="LiveId" clId="{55B8E823-AE28-1E42-AFF0-575117A6474C}" dt="2023-05-31T09:19:42.860" v="3442" actId="313"/>
        <pc:sldMkLst>
          <pc:docMk/>
          <pc:sldMk cId="1633006180" sldId="288"/>
        </pc:sldMkLst>
        <pc:spChg chg="mod">
          <ac:chgData name="Bjørg og Roar Amdam" userId="c555f780504b671a" providerId="LiveId" clId="{55B8E823-AE28-1E42-AFF0-575117A6474C}" dt="2023-05-31T09:19:42.860" v="3442" actId="313"/>
          <ac:spMkLst>
            <pc:docMk/>
            <pc:sldMk cId="1633006180" sldId="288"/>
            <ac:spMk id="3" creationId="{00000000-0000-0000-0000-000000000000}"/>
          </ac:spMkLst>
        </pc:spChg>
        <pc:picChg chg="mod">
          <ac:chgData name="Bjørg og Roar Amdam" userId="c555f780504b671a" providerId="LiveId" clId="{55B8E823-AE28-1E42-AFF0-575117A6474C}" dt="2023-05-22T08:30:07.286" v="2916" actId="1076"/>
          <ac:picMkLst>
            <pc:docMk/>
            <pc:sldMk cId="1633006180" sldId="288"/>
            <ac:picMk id="6" creationId="{00000000-0000-0000-0000-000000000000}"/>
          </ac:picMkLst>
        </pc:picChg>
      </pc:sldChg>
      <pc:sldChg chg="modSp mod ord modNotes">
        <pc:chgData name="Bjørg og Roar Amdam" userId="c555f780504b671a" providerId="LiveId" clId="{55B8E823-AE28-1E42-AFF0-575117A6474C}" dt="2023-06-19T12:56:31.582" v="5025" actId="1076"/>
        <pc:sldMkLst>
          <pc:docMk/>
          <pc:sldMk cId="3134447441" sldId="346"/>
        </pc:sldMkLst>
        <pc:spChg chg="mod">
          <ac:chgData name="Bjørg og Roar Amdam" userId="c555f780504b671a" providerId="LiveId" clId="{55B8E823-AE28-1E42-AFF0-575117A6474C}" dt="2023-06-19T12:56:31.582" v="5025" actId="1076"/>
          <ac:spMkLst>
            <pc:docMk/>
            <pc:sldMk cId="3134447441" sldId="346"/>
            <ac:spMk id="6" creationId="{00000000-0000-0000-0000-000000000000}"/>
          </ac:spMkLst>
        </pc:spChg>
        <pc:spChg chg="mod">
          <ac:chgData name="Bjørg og Roar Amdam" userId="c555f780504b671a" providerId="LiveId" clId="{55B8E823-AE28-1E42-AFF0-575117A6474C}" dt="2023-05-31T09:46:31.063" v="3797" actId="20577"/>
          <ac:spMkLst>
            <pc:docMk/>
            <pc:sldMk cId="3134447441" sldId="346"/>
            <ac:spMk id="9" creationId="{00000000-0000-0000-0000-000000000000}"/>
          </ac:spMkLst>
        </pc:spChg>
        <pc:spChg chg="mod">
          <ac:chgData name="Bjørg og Roar Amdam" userId="c555f780504b671a" providerId="LiveId" clId="{55B8E823-AE28-1E42-AFF0-575117A6474C}" dt="2023-06-19T12:56:18.138" v="5024" actId="1076"/>
          <ac:spMkLst>
            <pc:docMk/>
            <pc:sldMk cId="3134447441" sldId="346"/>
            <ac:spMk id="13" creationId="{00000000-0000-0000-0000-000000000000}"/>
          </ac:spMkLst>
        </pc:spChg>
        <pc:spChg chg="mod">
          <ac:chgData name="Bjørg og Roar Amdam" userId="c555f780504b671a" providerId="LiveId" clId="{55B8E823-AE28-1E42-AFF0-575117A6474C}" dt="2023-05-31T09:27:51.396" v="3608" actId="122"/>
          <ac:spMkLst>
            <pc:docMk/>
            <pc:sldMk cId="3134447441" sldId="346"/>
            <ac:spMk id="16" creationId="{1EEA0C1C-EF39-6647-A82C-746D280A24E5}"/>
          </ac:spMkLst>
        </pc:spChg>
      </pc:sldChg>
      <pc:sldChg chg="add modNotes">
        <pc:chgData name="Bjørg og Roar Amdam" userId="c555f780504b671a" providerId="LiveId" clId="{55B8E823-AE28-1E42-AFF0-575117A6474C}" dt="2023-06-16T09:37:55.123" v="4206"/>
        <pc:sldMkLst>
          <pc:docMk/>
          <pc:sldMk cId="2682770132" sldId="363"/>
        </pc:sldMkLst>
      </pc:sldChg>
      <pc:sldChg chg="del ord">
        <pc:chgData name="Bjørg og Roar Amdam" userId="c555f780504b671a" providerId="LiveId" clId="{55B8E823-AE28-1E42-AFF0-575117A6474C}" dt="2023-05-22T07:59:52.685" v="2563" actId="2696"/>
        <pc:sldMkLst>
          <pc:docMk/>
          <pc:sldMk cId="283226530" sldId="940"/>
        </pc:sldMkLst>
      </pc:sldChg>
      <pc:sldChg chg="modSp add mod ord modNotes">
        <pc:chgData name="Bjørg og Roar Amdam" userId="c555f780504b671a" providerId="LiveId" clId="{55B8E823-AE28-1E42-AFF0-575117A6474C}" dt="2023-06-16T09:37:55.123" v="4206"/>
        <pc:sldMkLst>
          <pc:docMk/>
          <pc:sldMk cId="3227872083" sldId="940"/>
        </pc:sldMkLst>
        <pc:spChg chg="mod">
          <ac:chgData name="Bjørg og Roar Amdam" userId="c555f780504b671a" providerId="LiveId" clId="{55B8E823-AE28-1E42-AFF0-575117A6474C}" dt="2023-05-31T09:48:33.026" v="3805" actId="27636"/>
          <ac:spMkLst>
            <pc:docMk/>
            <pc:sldMk cId="3227872083" sldId="940"/>
            <ac:spMk id="211970" creationId="{DCCFC375-F056-4F4E-8365-D10A5E05E046}"/>
          </ac:spMkLst>
        </pc:spChg>
        <pc:spChg chg="mod">
          <ac:chgData name="Bjørg og Roar Amdam" userId="c555f780504b671a" providerId="LiveId" clId="{55B8E823-AE28-1E42-AFF0-575117A6474C}" dt="2023-05-31T09:50:23.821" v="3862" actId="20577"/>
          <ac:spMkLst>
            <pc:docMk/>
            <pc:sldMk cId="3227872083" sldId="940"/>
            <ac:spMk id="211973" creationId="{AE0D8A23-A962-B444-AE3B-59B215C52B70}"/>
          </ac:spMkLst>
        </pc:spChg>
        <pc:spChg chg="mod">
          <ac:chgData name="Bjørg og Roar Amdam" userId="c555f780504b671a" providerId="LiveId" clId="{55B8E823-AE28-1E42-AFF0-575117A6474C}" dt="2023-05-31T09:47:57.844" v="3799" actId="20577"/>
          <ac:spMkLst>
            <pc:docMk/>
            <pc:sldMk cId="3227872083" sldId="940"/>
            <ac:spMk id="211974" creationId="{6C73620E-C357-CC46-A028-255FA573E603}"/>
          </ac:spMkLst>
        </pc:spChg>
      </pc:sldChg>
      <pc:sldChg chg="add">
        <pc:chgData name="Bjørg og Roar Amdam" userId="c555f780504b671a" providerId="LiveId" clId="{55B8E823-AE28-1E42-AFF0-575117A6474C}" dt="2023-06-19T12:46:21.684" v="4827"/>
        <pc:sldMkLst>
          <pc:docMk/>
          <pc:sldMk cId="1572693680" sldId="1218"/>
        </pc:sldMkLst>
      </pc:sldChg>
      <pc:sldChg chg="modSp del mod ord">
        <pc:chgData name="Bjørg og Roar Amdam" userId="c555f780504b671a" providerId="LiveId" clId="{55B8E823-AE28-1E42-AFF0-575117A6474C}" dt="2023-06-19T12:46:15.420" v="4826" actId="2696"/>
        <pc:sldMkLst>
          <pc:docMk/>
          <pc:sldMk cId="4011531848" sldId="1218"/>
        </pc:sldMkLst>
        <pc:spChg chg="mod">
          <ac:chgData name="Bjørg og Roar Amdam" userId="c555f780504b671a" providerId="LiveId" clId="{55B8E823-AE28-1E42-AFF0-575117A6474C}" dt="2023-06-19T12:00:00.019" v="4556" actId="21"/>
          <ac:spMkLst>
            <pc:docMk/>
            <pc:sldMk cId="4011531848" sldId="1218"/>
            <ac:spMk id="4" creationId="{0C2AE3CA-762C-4319-A571-618884EE6040}"/>
          </ac:spMkLst>
        </pc:spChg>
      </pc:sldChg>
      <pc:sldChg chg="del">
        <pc:chgData name="Bjørg og Roar Amdam" userId="c555f780504b671a" providerId="LiveId" clId="{55B8E823-AE28-1E42-AFF0-575117A6474C}" dt="2023-05-24T09:30:22.993" v="3386" actId="2696"/>
        <pc:sldMkLst>
          <pc:docMk/>
          <pc:sldMk cId="1154908394" sldId="1225"/>
        </pc:sldMkLst>
      </pc:sldChg>
      <pc:sldChg chg="modSp mod ord">
        <pc:chgData name="Bjørg og Roar Amdam" userId="c555f780504b671a" providerId="LiveId" clId="{55B8E823-AE28-1E42-AFF0-575117A6474C}" dt="2023-05-31T09:27:19.057" v="3606" actId="20577"/>
        <pc:sldMkLst>
          <pc:docMk/>
          <pc:sldMk cId="2088437204" sldId="1367"/>
        </pc:sldMkLst>
        <pc:spChg chg="mod">
          <ac:chgData name="Bjørg og Roar Amdam" userId="c555f780504b671a" providerId="LiveId" clId="{55B8E823-AE28-1E42-AFF0-575117A6474C}" dt="2023-05-31T09:27:19.057" v="3606" actId="20577"/>
          <ac:spMkLst>
            <pc:docMk/>
            <pc:sldMk cId="2088437204" sldId="1367"/>
            <ac:spMk id="2" creationId="{DA8246E1-4BA9-0749-BED8-CFC2C29CEC0D}"/>
          </ac:spMkLst>
        </pc:spChg>
        <pc:spChg chg="mod">
          <ac:chgData name="Bjørg og Roar Amdam" userId="c555f780504b671a" providerId="LiveId" clId="{55B8E823-AE28-1E42-AFF0-575117A6474C}" dt="2023-05-25T18:54:43.702" v="3416" actId="403"/>
          <ac:spMkLst>
            <pc:docMk/>
            <pc:sldMk cId="2088437204" sldId="1367"/>
            <ac:spMk id="24" creationId="{BD65BD48-98DF-C746-A5DB-244CC157A1EB}"/>
          </ac:spMkLst>
        </pc:spChg>
        <pc:spChg chg="mod">
          <ac:chgData name="Bjørg og Roar Amdam" userId="c555f780504b671a" providerId="LiveId" clId="{55B8E823-AE28-1E42-AFF0-575117A6474C}" dt="2023-05-25T18:54:51.311" v="3418" actId="403"/>
          <ac:spMkLst>
            <pc:docMk/>
            <pc:sldMk cId="2088437204" sldId="1367"/>
            <ac:spMk id="25" creationId="{19A2123A-C208-D841-87BA-17A12449952D}"/>
          </ac:spMkLst>
        </pc:spChg>
        <pc:spChg chg="mod">
          <ac:chgData name="Bjørg og Roar Amdam" userId="c555f780504b671a" providerId="LiveId" clId="{55B8E823-AE28-1E42-AFF0-575117A6474C}" dt="2023-05-25T18:54:58.415" v="3420" actId="403"/>
          <ac:spMkLst>
            <pc:docMk/>
            <pc:sldMk cId="2088437204" sldId="1367"/>
            <ac:spMk id="26" creationId="{F1651CE1-7D14-8D4C-9BE1-3EA8A4178EC9}"/>
          </ac:spMkLst>
        </pc:spChg>
        <pc:spChg chg="mod">
          <ac:chgData name="Bjørg og Roar Amdam" userId="c555f780504b671a" providerId="LiveId" clId="{55B8E823-AE28-1E42-AFF0-575117A6474C}" dt="2023-05-25T18:55:06.597" v="3423" actId="14100"/>
          <ac:spMkLst>
            <pc:docMk/>
            <pc:sldMk cId="2088437204" sldId="1367"/>
            <ac:spMk id="27" creationId="{D76AF076-3074-BC41-80CF-71E2584D8DA7}"/>
          </ac:spMkLst>
        </pc:spChg>
      </pc:sldChg>
      <pc:sldChg chg="addSp modSp mod ord">
        <pc:chgData name="Bjørg og Roar Amdam" userId="c555f780504b671a" providerId="LiveId" clId="{55B8E823-AE28-1E42-AFF0-575117A6474C}" dt="2023-06-19T17:44:56.600" v="5165" actId="1076"/>
        <pc:sldMkLst>
          <pc:docMk/>
          <pc:sldMk cId="2157292081" sldId="1407"/>
        </pc:sldMkLst>
        <pc:spChg chg="mod">
          <ac:chgData name="Bjørg og Roar Amdam" userId="c555f780504b671a" providerId="LiveId" clId="{55B8E823-AE28-1E42-AFF0-575117A6474C}" dt="2023-06-19T17:44:34.319" v="5164" actId="14100"/>
          <ac:spMkLst>
            <pc:docMk/>
            <pc:sldMk cId="2157292081" sldId="1407"/>
            <ac:spMk id="2" creationId="{430729BC-D925-344D-0640-0D287B985F4C}"/>
          </ac:spMkLst>
        </pc:spChg>
        <pc:spChg chg="mod">
          <ac:chgData name="Bjørg og Roar Amdam" userId="c555f780504b671a" providerId="LiveId" clId="{55B8E823-AE28-1E42-AFF0-575117A6474C}" dt="2023-06-19T17:44:19.293" v="5162" actId="1076"/>
          <ac:spMkLst>
            <pc:docMk/>
            <pc:sldMk cId="2157292081" sldId="1407"/>
            <ac:spMk id="5" creationId="{62AD1A26-8D09-D8CB-5D9E-9CC8CE8A2212}"/>
          </ac:spMkLst>
        </pc:spChg>
        <pc:spChg chg="mod">
          <ac:chgData name="Bjørg og Roar Amdam" userId="c555f780504b671a" providerId="LiveId" clId="{55B8E823-AE28-1E42-AFF0-575117A6474C}" dt="2023-06-19T17:44:56.600" v="5165" actId="1076"/>
          <ac:spMkLst>
            <pc:docMk/>
            <pc:sldMk cId="2157292081" sldId="1407"/>
            <ac:spMk id="6" creationId="{81438070-3805-493A-A84D-9DD459EF903C}"/>
          </ac:spMkLst>
        </pc:spChg>
        <pc:spChg chg="add mod">
          <ac:chgData name="Bjørg og Roar Amdam" userId="c555f780504b671a" providerId="LiveId" clId="{55B8E823-AE28-1E42-AFF0-575117A6474C}" dt="2023-06-19T17:44:03.140" v="5160" actId="1076"/>
          <ac:spMkLst>
            <pc:docMk/>
            <pc:sldMk cId="2157292081" sldId="1407"/>
            <ac:spMk id="7" creationId="{EB6021EF-DB1F-26DE-E2DC-E48EC1C2B12E}"/>
          </ac:spMkLst>
        </pc:spChg>
        <pc:graphicFrameChg chg="mod modGraphic">
          <ac:chgData name="Bjørg og Roar Amdam" userId="c555f780504b671a" providerId="LiveId" clId="{55B8E823-AE28-1E42-AFF0-575117A6474C}" dt="2023-06-19T17:41:52.057" v="5068" actId="1076"/>
          <ac:graphicFrameMkLst>
            <pc:docMk/>
            <pc:sldMk cId="2157292081" sldId="1407"/>
            <ac:graphicFrameMk id="4" creationId="{0C4005CE-4580-214C-B365-0894AEB149F4}"/>
          </ac:graphicFrameMkLst>
        </pc:graphicFrameChg>
        <pc:picChg chg="mod">
          <ac:chgData name="Bjørg og Roar Amdam" userId="c555f780504b671a" providerId="LiveId" clId="{55B8E823-AE28-1E42-AFF0-575117A6474C}" dt="2023-06-19T17:44:08.431" v="5161" actId="1076"/>
          <ac:picMkLst>
            <pc:docMk/>
            <pc:sldMk cId="2157292081" sldId="1407"/>
            <ac:picMk id="3" creationId="{26400D8C-9888-54DC-9A98-A74817BA0F0C}"/>
          </ac:picMkLst>
        </pc:picChg>
      </pc:sldChg>
      <pc:sldChg chg="ord modNotes">
        <pc:chgData name="Bjørg og Roar Amdam" userId="c555f780504b671a" providerId="LiveId" clId="{55B8E823-AE28-1E42-AFF0-575117A6474C}" dt="2023-06-16T09:37:55.123" v="4206"/>
        <pc:sldMkLst>
          <pc:docMk/>
          <pc:sldMk cId="2868610513" sldId="1414"/>
        </pc:sldMkLst>
      </pc:sldChg>
      <pc:sldChg chg="add del">
        <pc:chgData name="Bjørg og Roar Amdam" userId="c555f780504b671a" providerId="LiveId" clId="{55B8E823-AE28-1E42-AFF0-575117A6474C}" dt="2023-05-24T09:30:42.240" v="3388" actId="2696"/>
        <pc:sldMkLst>
          <pc:docMk/>
          <pc:sldMk cId="2024517176" sldId="1415"/>
        </pc:sldMkLst>
      </pc:sldChg>
      <pc:sldChg chg="addSp delSp new del mod modClrScheme chgLayout">
        <pc:chgData name="Bjørg og Roar Amdam" userId="c555f780504b671a" providerId="LiveId" clId="{55B8E823-AE28-1E42-AFF0-575117A6474C}" dt="2023-05-22T07:49:45.537" v="2355" actId="2696"/>
        <pc:sldMkLst>
          <pc:docMk/>
          <pc:sldMk cId="3297609518" sldId="1415"/>
        </pc:sldMkLst>
        <pc:spChg chg="del">
          <ac:chgData name="Bjørg og Roar Amdam" userId="c555f780504b671a" providerId="LiveId" clId="{55B8E823-AE28-1E42-AFF0-575117A6474C}" dt="2023-05-19T12:05:29.232" v="1" actId="700"/>
          <ac:spMkLst>
            <pc:docMk/>
            <pc:sldMk cId="3297609518" sldId="1415"/>
            <ac:spMk id="2" creationId="{26B7B335-A436-060C-0AEB-39CD59B162E6}"/>
          </ac:spMkLst>
        </pc:spChg>
        <pc:spChg chg="del">
          <ac:chgData name="Bjørg og Roar Amdam" userId="c555f780504b671a" providerId="LiveId" clId="{55B8E823-AE28-1E42-AFF0-575117A6474C}" dt="2023-05-19T12:05:29.232" v="1" actId="700"/>
          <ac:spMkLst>
            <pc:docMk/>
            <pc:sldMk cId="3297609518" sldId="1415"/>
            <ac:spMk id="3" creationId="{E015F919-E294-A216-4E89-C43CA5A92B84}"/>
          </ac:spMkLst>
        </pc:spChg>
        <pc:spChg chg="add">
          <ac:chgData name="Bjørg og Roar Amdam" userId="c555f780504b671a" providerId="LiveId" clId="{55B8E823-AE28-1E42-AFF0-575117A6474C}" dt="2023-05-19T12:05:33.825" v="2" actId="22"/>
          <ac:spMkLst>
            <pc:docMk/>
            <pc:sldMk cId="3297609518" sldId="1415"/>
            <ac:spMk id="5" creationId="{1A8C8F7A-9984-7E8C-7A81-7C9FDC34E3F2}"/>
          </ac:spMkLst>
        </pc:spChg>
      </pc:sldChg>
      <pc:sldChg chg="addSp delSp modSp new mod ord modClrScheme chgLayout">
        <pc:chgData name="Bjørg og Roar Amdam" userId="c555f780504b671a" providerId="LiveId" clId="{55B8E823-AE28-1E42-AFF0-575117A6474C}" dt="2023-06-19T17:35:50.123" v="5035" actId="20577"/>
        <pc:sldMkLst>
          <pc:docMk/>
          <pc:sldMk cId="4049781220" sldId="1416"/>
        </pc:sldMkLst>
        <pc:spChg chg="del mod ord">
          <ac:chgData name="Bjørg og Roar Amdam" userId="c555f780504b671a" providerId="LiveId" clId="{55B8E823-AE28-1E42-AFF0-575117A6474C}" dt="2023-05-19T12:11:13.339" v="4" actId="700"/>
          <ac:spMkLst>
            <pc:docMk/>
            <pc:sldMk cId="4049781220" sldId="1416"/>
            <ac:spMk id="2" creationId="{EA279B77-AD2B-22A8-0F7C-2E9B2A937C62}"/>
          </ac:spMkLst>
        </pc:spChg>
        <pc:spChg chg="del">
          <ac:chgData name="Bjørg og Roar Amdam" userId="c555f780504b671a" providerId="LiveId" clId="{55B8E823-AE28-1E42-AFF0-575117A6474C}" dt="2023-05-19T12:11:13.339" v="4" actId="700"/>
          <ac:spMkLst>
            <pc:docMk/>
            <pc:sldMk cId="4049781220" sldId="1416"/>
            <ac:spMk id="3" creationId="{3743911C-9384-6E88-9278-05AC423412A0}"/>
          </ac:spMkLst>
        </pc:spChg>
        <pc:spChg chg="add del mod ord">
          <ac:chgData name="Bjørg og Roar Amdam" userId="c555f780504b671a" providerId="LiveId" clId="{55B8E823-AE28-1E42-AFF0-575117A6474C}" dt="2023-05-19T12:12:02.038" v="8"/>
          <ac:spMkLst>
            <pc:docMk/>
            <pc:sldMk cId="4049781220" sldId="1416"/>
            <ac:spMk id="4" creationId="{503E972C-3D99-BB21-7588-2A6DC44AC8DA}"/>
          </ac:spMkLst>
        </pc:spChg>
        <pc:spChg chg="add mod">
          <ac:chgData name="Bjørg og Roar Amdam" userId="c555f780504b671a" providerId="LiveId" clId="{55B8E823-AE28-1E42-AFF0-575117A6474C}" dt="2023-06-19T17:35:50.123" v="5035" actId="20577"/>
          <ac:spMkLst>
            <pc:docMk/>
            <pc:sldMk cId="4049781220" sldId="1416"/>
            <ac:spMk id="6" creationId="{0451F8B3-8371-8C82-3D33-D92D6EB08945}"/>
          </ac:spMkLst>
        </pc:spChg>
        <pc:picChg chg="add mod">
          <ac:chgData name="Bjørg og Roar Amdam" userId="c555f780504b671a" providerId="LiveId" clId="{55B8E823-AE28-1E42-AFF0-575117A6474C}" dt="2023-05-22T07:49:07.297" v="2353" actId="1076"/>
          <ac:picMkLst>
            <pc:docMk/>
            <pc:sldMk cId="4049781220" sldId="1416"/>
            <ac:picMk id="5" creationId="{16FAB0CE-CA8E-8547-469F-44C46C0C1862}"/>
          </ac:picMkLst>
        </pc:picChg>
      </pc:sldChg>
      <pc:sldChg chg="addSp modSp new del mod">
        <pc:chgData name="Bjørg og Roar Amdam" userId="c555f780504b671a" providerId="LiveId" clId="{55B8E823-AE28-1E42-AFF0-575117A6474C}" dt="2023-05-21T12:55:00.988" v="1011" actId="2696"/>
        <pc:sldMkLst>
          <pc:docMk/>
          <pc:sldMk cId="4190867574" sldId="1417"/>
        </pc:sldMkLst>
        <pc:spChg chg="add mod">
          <ac:chgData name="Bjørg og Roar Amdam" userId="c555f780504b671a" providerId="LiveId" clId="{55B8E823-AE28-1E42-AFF0-575117A6474C}" dt="2023-05-21T12:52:07.074" v="976" actId="21"/>
          <ac:spMkLst>
            <pc:docMk/>
            <pc:sldMk cId="4190867574" sldId="1417"/>
            <ac:spMk id="3" creationId="{0B941E7A-3C5B-F7BA-2CE7-4EAF2403F446}"/>
          </ac:spMkLst>
        </pc:spChg>
        <pc:spChg chg="add mod">
          <ac:chgData name="Bjørg og Roar Amdam" userId="c555f780504b671a" providerId="LiveId" clId="{55B8E823-AE28-1E42-AFF0-575117A6474C}" dt="2023-05-21T12:52:36.402" v="980" actId="21"/>
          <ac:spMkLst>
            <pc:docMk/>
            <pc:sldMk cId="4190867574" sldId="1417"/>
            <ac:spMk id="4" creationId="{44030DFC-D136-DE07-264C-12F5F9A392C7}"/>
          </ac:spMkLst>
        </pc:spChg>
        <pc:graphicFrameChg chg="add mod modGraphic">
          <ac:chgData name="Bjørg og Roar Amdam" userId="c555f780504b671a" providerId="LiveId" clId="{55B8E823-AE28-1E42-AFF0-575117A6474C}" dt="2023-05-21T12:51:37.818" v="972" actId="21"/>
          <ac:graphicFrameMkLst>
            <pc:docMk/>
            <pc:sldMk cId="4190867574" sldId="1417"/>
            <ac:graphicFrameMk id="2" creationId="{5D745BD5-5F41-B460-CD47-EEEAAB065056}"/>
          </ac:graphicFrameMkLst>
        </pc:graphicFrameChg>
      </pc:sldChg>
      <pc:sldChg chg="addSp delSp modSp new mod ord modClrScheme chgLayout">
        <pc:chgData name="Bjørg og Roar Amdam" userId="c555f780504b671a" providerId="LiveId" clId="{55B8E823-AE28-1E42-AFF0-575117A6474C}" dt="2023-06-12T08:33:54.759" v="4133" actId="20578"/>
        <pc:sldMkLst>
          <pc:docMk/>
          <pc:sldMk cId="2676469547" sldId="1418"/>
        </pc:sldMkLst>
        <pc:spChg chg="mod ord">
          <ac:chgData name="Bjørg og Roar Amdam" userId="c555f780504b671a" providerId="LiveId" clId="{55B8E823-AE28-1E42-AFF0-575117A6474C}" dt="2023-05-22T07:38:36.977" v="2154" actId="20577"/>
          <ac:spMkLst>
            <pc:docMk/>
            <pc:sldMk cId="2676469547" sldId="1418"/>
            <ac:spMk id="2" creationId="{2781F121-4226-BF65-0866-AB39DF70903A}"/>
          </ac:spMkLst>
        </pc:spChg>
        <pc:spChg chg="add mod ord">
          <ac:chgData name="Bjørg og Roar Amdam" userId="c555f780504b671a" providerId="LiveId" clId="{55B8E823-AE28-1E42-AFF0-575117A6474C}" dt="2023-05-31T09:45:19.266" v="3796" actId="27636"/>
          <ac:spMkLst>
            <pc:docMk/>
            <pc:sldMk cId="2676469547" sldId="1418"/>
            <ac:spMk id="3" creationId="{74D6FACB-1FDA-4CE2-D7EC-472B29A59DCE}"/>
          </ac:spMkLst>
        </pc:spChg>
        <pc:spChg chg="add del mod">
          <ac:chgData name="Bjørg og Roar Amdam" userId="c555f780504b671a" providerId="LiveId" clId="{55B8E823-AE28-1E42-AFF0-575117A6474C}" dt="2023-05-31T09:45:15.260" v="3794" actId="478"/>
          <ac:spMkLst>
            <pc:docMk/>
            <pc:sldMk cId="2676469547" sldId="1418"/>
            <ac:spMk id="4" creationId="{C1D1F97D-7C77-96CE-F2BC-3B8B02F84DA2}"/>
          </ac:spMkLst>
        </pc:spChg>
      </pc:sldChg>
      <pc:sldChg chg="addSp delSp modSp new mod ord modClrScheme chgLayout">
        <pc:chgData name="Bjørg og Roar Amdam" userId="c555f780504b671a" providerId="LiveId" clId="{55B8E823-AE28-1E42-AFF0-575117A6474C}" dt="2023-06-19T17:40:49.934" v="5066" actId="20577"/>
        <pc:sldMkLst>
          <pc:docMk/>
          <pc:sldMk cId="3832737849" sldId="1419"/>
        </pc:sldMkLst>
        <pc:spChg chg="add mod ord">
          <ac:chgData name="Bjørg og Roar Amdam" userId="c555f780504b671a" providerId="LiveId" clId="{55B8E823-AE28-1E42-AFF0-575117A6474C}" dt="2023-06-12T08:28:54.679" v="4125" actId="1076"/>
          <ac:spMkLst>
            <pc:docMk/>
            <pc:sldMk cId="3832737849" sldId="1419"/>
            <ac:spMk id="2" creationId="{073400FC-1C2C-38FD-F841-94EA842F4896}"/>
          </ac:spMkLst>
        </pc:spChg>
        <pc:spChg chg="add del mod ord">
          <ac:chgData name="Bjørg og Roar Amdam" userId="c555f780504b671a" providerId="LiveId" clId="{55B8E823-AE28-1E42-AFF0-575117A6474C}" dt="2023-06-12T08:27:35.203" v="4037" actId="478"/>
          <ac:spMkLst>
            <pc:docMk/>
            <pc:sldMk cId="3832737849" sldId="1419"/>
            <ac:spMk id="4" creationId="{B5D4DCAA-6C2A-09D5-DD2A-ED10C6FBAB86}"/>
          </ac:spMkLst>
        </pc:spChg>
        <pc:graphicFrameChg chg="add del modGraphic">
          <ac:chgData name="Bjørg og Roar Amdam" userId="c555f780504b671a" providerId="LiveId" clId="{55B8E823-AE28-1E42-AFF0-575117A6474C}" dt="2023-05-21T12:50:28.564" v="954" actId="3680"/>
          <ac:graphicFrameMkLst>
            <pc:docMk/>
            <pc:sldMk cId="3832737849" sldId="1419"/>
            <ac:graphicFrameMk id="2" creationId="{CA2F869C-D608-223C-2AD7-FCBEF96C4726}"/>
          </ac:graphicFrameMkLst>
        </pc:graphicFrameChg>
        <pc:graphicFrameChg chg="add mod modGraphic">
          <ac:chgData name="Bjørg og Roar Amdam" userId="c555f780504b671a" providerId="LiveId" clId="{55B8E823-AE28-1E42-AFF0-575117A6474C}" dt="2023-06-19T17:40:49.934" v="5066" actId="20577"/>
          <ac:graphicFrameMkLst>
            <pc:docMk/>
            <pc:sldMk cId="3832737849" sldId="1419"/>
            <ac:graphicFrameMk id="3" creationId="{0805B8C1-D77A-63F2-3F5E-56036F4D2A2F}"/>
          </ac:graphicFrameMkLst>
        </pc:graphicFrameChg>
      </pc:sldChg>
      <pc:sldChg chg="addSp delSp modSp new mod modClrScheme chgLayout">
        <pc:chgData name="Bjørg og Roar Amdam" userId="c555f780504b671a" providerId="LiveId" clId="{55B8E823-AE28-1E42-AFF0-575117A6474C}" dt="2023-06-19T12:05:57.092" v="4807" actId="20577"/>
        <pc:sldMkLst>
          <pc:docMk/>
          <pc:sldMk cId="4194509568" sldId="1420"/>
        </pc:sldMkLst>
        <pc:spChg chg="mod ord">
          <ac:chgData name="Bjørg og Roar Amdam" userId="c555f780504b671a" providerId="LiveId" clId="{55B8E823-AE28-1E42-AFF0-575117A6474C}" dt="2023-06-19T12:03:29.385" v="4579" actId="14100"/>
          <ac:spMkLst>
            <pc:docMk/>
            <pc:sldMk cId="4194509568" sldId="1420"/>
            <ac:spMk id="2" creationId="{65B51F01-6410-247F-AA39-8AA426AC581B}"/>
          </ac:spMkLst>
        </pc:spChg>
        <pc:spChg chg="add del mod">
          <ac:chgData name="Bjørg og Roar Amdam" userId="c555f780504b671a" providerId="LiveId" clId="{55B8E823-AE28-1E42-AFF0-575117A6474C}" dt="2023-06-19T12:03:31.089" v="4581"/>
          <ac:spMkLst>
            <pc:docMk/>
            <pc:sldMk cId="4194509568" sldId="1420"/>
            <ac:spMk id="3" creationId="{768E158F-9EE0-D805-1554-527A8D1995E5}"/>
          </ac:spMkLst>
        </pc:spChg>
        <pc:spChg chg="del mod ord">
          <ac:chgData name="Bjørg og Roar Amdam" userId="c555f780504b671a" providerId="LiveId" clId="{55B8E823-AE28-1E42-AFF0-575117A6474C}" dt="2023-05-22T08:05:55.865" v="2658" actId="700"/>
          <ac:spMkLst>
            <pc:docMk/>
            <pc:sldMk cId="4194509568" sldId="1420"/>
            <ac:spMk id="3" creationId="{F207B537-4037-EB76-9F4A-0B12AEB8089E}"/>
          </ac:spMkLst>
        </pc:spChg>
        <pc:spChg chg="add mod">
          <ac:chgData name="Bjørg og Roar Amdam" userId="c555f780504b671a" providerId="LiveId" clId="{55B8E823-AE28-1E42-AFF0-575117A6474C}" dt="2023-06-19T12:05:57.092" v="4807" actId="20577"/>
          <ac:spMkLst>
            <pc:docMk/>
            <pc:sldMk cId="4194509568" sldId="1420"/>
            <ac:spMk id="4" creationId="{E06BBD24-3FF2-54C6-ACCA-074B6A5AB9DD}"/>
          </ac:spMkLst>
        </pc:spChg>
        <pc:spChg chg="add del mod">
          <ac:chgData name="Bjørg og Roar Amdam" userId="c555f780504b671a" providerId="LiveId" clId="{55B8E823-AE28-1E42-AFF0-575117A6474C}" dt="2023-05-22T08:06:30.933" v="2669"/>
          <ac:spMkLst>
            <pc:docMk/>
            <pc:sldMk cId="4194509568" sldId="1420"/>
            <ac:spMk id="5" creationId="{B7078F2A-9A3B-CA91-6D48-FA3F7413BB51}"/>
          </ac:spMkLst>
        </pc:spChg>
        <pc:spChg chg="add mod ord">
          <ac:chgData name="Bjørg og Roar Amdam" userId="c555f780504b671a" providerId="LiveId" clId="{55B8E823-AE28-1E42-AFF0-575117A6474C}" dt="2023-05-22T08:06:24.702" v="2666" actId="1076"/>
          <ac:spMkLst>
            <pc:docMk/>
            <pc:sldMk cId="4194509568" sldId="1420"/>
            <ac:spMk id="6" creationId="{B277B530-2563-A83B-6AEA-58A6F87F1CF1}"/>
          </ac:spMkLst>
        </pc:spChg>
      </pc:sldChg>
      <pc:sldChg chg="add del">
        <pc:chgData name="Bjørg og Roar Amdam" userId="c555f780504b671a" providerId="LiveId" clId="{55B8E823-AE28-1E42-AFF0-575117A6474C}" dt="2023-06-12T08:29:17.570" v="4126" actId="2696"/>
        <pc:sldMkLst>
          <pc:docMk/>
          <pc:sldMk cId="1509496624" sldId="1421"/>
        </pc:sldMkLst>
      </pc:sldChg>
      <pc:sldChg chg="add">
        <pc:chgData name="Bjørg og Roar Amdam" userId="c555f780504b671a" providerId="LiveId" clId="{55B8E823-AE28-1E42-AFF0-575117A6474C}" dt="2023-06-12T08:29:22.719" v="4127"/>
        <pc:sldMkLst>
          <pc:docMk/>
          <pc:sldMk cId="2508878748" sldId="1421"/>
        </pc:sldMkLst>
      </pc:sldChg>
      <pc:sldChg chg="new">
        <pc:chgData name="Bjørg og Roar Amdam" userId="c555f780504b671a" providerId="LiveId" clId="{55B8E823-AE28-1E42-AFF0-575117A6474C}" dt="2023-06-16T09:30:11.310" v="4203" actId="680"/>
        <pc:sldMkLst>
          <pc:docMk/>
          <pc:sldMk cId="261152587" sldId="14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64946-7A4F-884F-A5E2-7C199EC2A63C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1D347-01F2-204A-9A0D-61BEB904BF2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9256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E826F3-4528-6C4E-ADF2-67AC7E18296E}" type="slidenum">
              <a:rPr kumimoji="0" lang="nn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n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60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4552950" y="642938"/>
            <a:ext cx="3086100" cy="17367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top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Roar Amdam Høgskulen i Volda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www.hivolda.no</a:t>
            </a:r>
            <a:endParaRPr kumimoji="0" lang="nn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A07A0-BDA8-4846-9DAD-5857F37D35E4}" type="slidenum">
              <a:rPr kumimoji="0" lang="nn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n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281B00BD-CABA-4169-B481-CD83B1AAF711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8BCD11-4D78-4159-B194-BA37A80BC1AA}" type="datetime1">
              <a:rPr kumimoji="0" lang="nn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23.06.2023</a:t>
            </a:fld>
            <a:endParaRPr kumimoji="0" lang="nn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6745A4-50A3-490D-700D-A44AE1E36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12F9310-6A75-D7C3-3B15-F19CA3261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9EDC85F-A6F2-717A-882A-5D852090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5907B2-AA80-577F-096B-6D883C1A8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937215-1A9E-14A4-1EA9-D3CBB1D5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238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D1A1C0-4648-0838-213B-C7C51557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A7F915-2A1F-4F4A-88E1-F56E43E98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7F516A-6A77-7DE8-8BBA-E1A77006F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B58F36-70D9-B94F-B16C-D61EEF586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7C32A3C-790C-01F2-BBBA-0F8C81A01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598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E7A8B80-0165-17AB-7993-2FB772EF8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A3EDD77-EE61-8CDA-0704-B81B89306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995813-AB8D-7FB7-8706-CAB830D4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E20D452-77AA-3F39-CB50-233FF235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F50490-6861-075F-23E2-4D15CFFD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749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45B154-47A9-7676-6EC5-E8989D81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F0682F-9B26-1CAF-1EF9-BB06E5C4E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8F0C5FE-1AC6-3AA1-4BE2-D22CF54E8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345EC6E-0FBD-1D73-77C0-4C05FDBF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701E71-D7E8-BA68-A8F6-E9ABF1CD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3628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BC8A58-E861-E9F3-EA38-7FE0EF8BF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3BFDA2-F848-E0A9-DECA-D074D78FB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29E77B-584A-075F-E42C-24445A2D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2AECC3-9F7C-4A43-3327-A3BEDC84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991DA9-2B95-CB14-3835-33A20AAA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6313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742806-FA2F-0B02-0A15-EF9F395EB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67F25C-8145-FE53-A4AD-5A801D54C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3B2FDB-D18A-516F-6D2E-96549385C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F0F1AC-77BF-8777-5CF2-4560C5672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205DD02-C71E-7FB2-00CF-B822735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10AFFF1-6631-7EB8-EEDD-DF41069F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9968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35A17-B4DC-59F1-C3EE-557636E3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80B7ACA-5237-7A18-E8A9-077058C53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F2AA02C-D21A-AE86-E14B-E5CD8ED7D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00FCA8C-EB35-1B18-5A37-B6CC46D87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F111733-796E-F517-00DC-43113D4CA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18836E6-59BC-0E3B-FAD8-02FF33AB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EACE1F3-6ABE-CB5A-882A-232A0252D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C7D69BB-DA39-E786-BA06-8E597B24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76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581917-C459-748D-BDAA-B819C2CC5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7EEC6C6-1E20-6394-9DBF-93F3B682B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0CE7042-8C04-25B3-4254-F6090E72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2BAE723-9FDB-2A8F-E21F-7B3D5C0D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3665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8A1E63A-6107-E717-0D62-9B4725E5A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8B42638-13D6-E6EB-F073-0DC30226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3AC395A-1FFB-8B0A-40BC-2BA5BFAC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8360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63F10F-1578-716C-E958-A2510F56E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387F28-11F0-8BFC-6226-333628CCE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573060A-79E0-EC86-73A7-E1DEE8961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CA2C053-B61A-DEB9-2BBE-E47B2E016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84E85F-60F9-0CAD-126D-7E716B85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02BF98A-799A-4675-B6C3-29E27C7A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5919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4B4140-40A9-4BDD-8253-F9738DBE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8287F58-0745-D043-F71C-1D4910371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37DF8A5-6DBA-2F77-A4EB-D5F189C30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D14E8E4-4E0E-66B1-0351-AD1B2F57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9841C4-C93D-0877-3B99-FE30C31C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1B08ED9-DD9B-2915-468F-F314272F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6651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BC356F2-F7EA-FD1E-9977-F3E2228C7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BF89D99-2FB4-FA69-CF07-440F8AC35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3E73A0-61A1-BDC3-F5A6-E02D826F9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FB71-65D0-354A-AEBC-C67297A36D27}" type="datetimeFigureOut">
              <a:rPr lang="nn-NO" smtClean="0"/>
              <a:t>23.06.2023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D61841-2C94-E63B-4E67-B10C016D6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160D20-FD4E-B3F8-785E-9BC7EB2ED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DBBE-D243-134C-93ED-A1B3B87E56F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612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volda.no/tilsette/institutt-planlegging-administrasjon-og-samfunnsfag/roar-eilev-amda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EA9497-083E-D4E1-3528-984BB60C4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451" y="321085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nn-NO" dirty="0"/>
            </a:br>
            <a:br>
              <a:rPr lang="nn-NO" dirty="0"/>
            </a:br>
            <a:r>
              <a:rPr lang="nn-NO" dirty="0"/>
              <a:t>Kompetanse for samarbeid</a:t>
            </a:r>
            <a:br>
              <a:rPr lang="nn-NO" dirty="0"/>
            </a:br>
            <a:r>
              <a:rPr lang="nn-NO" sz="2700" dirty="0"/>
              <a:t>Behovet for individuell samhandlingskompetanse i kollaborative prosessar mellom, offentleg, privat og frivillig sektor</a:t>
            </a:r>
            <a:br>
              <a:rPr lang="nn-NO" sz="2700" dirty="0"/>
            </a:br>
            <a:br>
              <a:rPr lang="nn-NO" sz="2700" dirty="0"/>
            </a:br>
            <a:r>
              <a:rPr lang="nn-NO" sz="2700" dirty="0"/>
              <a:t>Innlegg på Fjordkonferansen 2023</a:t>
            </a:r>
            <a:br>
              <a:rPr lang="nn-NO" sz="2700" dirty="0"/>
            </a:br>
            <a:r>
              <a:rPr lang="nn-NO" sz="2700" dirty="0"/>
              <a:t>Professor Dr. Roar Amdam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E6DDF19-3C59-42C9-3655-D0391E9B0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733" y="3142628"/>
            <a:ext cx="10633435" cy="2013375"/>
          </a:xfrm>
        </p:spPr>
        <p:txBody>
          <a:bodyPr>
            <a:normAutofit lnSpcReduction="10000"/>
          </a:bodyPr>
          <a:lstStyle/>
          <a:p>
            <a:r>
              <a:rPr lang="nb-NO" sz="2400" b="1" dirty="0">
                <a:solidFill>
                  <a:schemeClr val="accent1"/>
                </a:solidFill>
              </a:rPr>
              <a:t>Mine </a:t>
            </a:r>
            <a:r>
              <a:rPr lang="nb-NO" sz="2400" b="1" dirty="0" err="1">
                <a:solidFill>
                  <a:schemeClr val="accent1"/>
                </a:solidFill>
              </a:rPr>
              <a:t>bodskap</a:t>
            </a:r>
            <a:r>
              <a:rPr lang="nb-NO" sz="2400" b="1" dirty="0">
                <a:solidFill>
                  <a:schemeClr val="accent1"/>
                </a:solidFill>
              </a:rPr>
              <a:t> her i dag: </a:t>
            </a:r>
          </a:p>
          <a:p>
            <a:r>
              <a:rPr lang="nb-NO" sz="3500" b="1" dirty="0">
                <a:solidFill>
                  <a:schemeClr val="accent1"/>
                </a:solidFill>
              </a:rPr>
              <a:t>1. Om du </a:t>
            </a:r>
            <a:r>
              <a:rPr lang="nb-NO" sz="3500" b="1" dirty="0" err="1">
                <a:solidFill>
                  <a:schemeClr val="accent1"/>
                </a:solidFill>
              </a:rPr>
              <a:t>ikkje</a:t>
            </a:r>
            <a:r>
              <a:rPr lang="nb-NO" sz="3500" b="1" dirty="0">
                <a:solidFill>
                  <a:schemeClr val="accent1"/>
                </a:solidFill>
              </a:rPr>
              <a:t> får til samarbeid, gransk deg </a:t>
            </a:r>
            <a:r>
              <a:rPr lang="nb-NO" sz="3500" b="1" dirty="0" err="1">
                <a:solidFill>
                  <a:schemeClr val="accent1"/>
                </a:solidFill>
              </a:rPr>
              <a:t>sjølv</a:t>
            </a:r>
            <a:r>
              <a:rPr lang="nb-NO" sz="3500" b="1" dirty="0">
                <a:solidFill>
                  <a:schemeClr val="accent1"/>
                </a:solidFill>
              </a:rPr>
              <a:t> først!</a:t>
            </a:r>
          </a:p>
          <a:p>
            <a:r>
              <a:rPr lang="nb-NO" sz="3500" b="1" dirty="0">
                <a:solidFill>
                  <a:schemeClr val="accent1"/>
                </a:solidFill>
              </a:rPr>
              <a:t>2. </a:t>
            </a:r>
            <a:r>
              <a:rPr lang="nb-NO" sz="3500" b="1" dirty="0" err="1">
                <a:solidFill>
                  <a:schemeClr val="accent1"/>
                </a:solidFill>
              </a:rPr>
              <a:t>Fleirnivå</a:t>
            </a:r>
            <a:r>
              <a:rPr lang="nb-NO" sz="3500" b="1" dirty="0">
                <a:solidFill>
                  <a:schemeClr val="accent1"/>
                </a:solidFill>
              </a:rPr>
              <a:t>- og </a:t>
            </a:r>
            <a:r>
              <a:rPr lang="nb-NO" sz="3500" b="1" dirty="0" err="1">
                <a:solidFill>
                  <a:schemeClr val="accent1"/>
                </a:solidFill>
              </a:rPr>
              <a:t>fleirsektorsamarbeid</a:t>
            </a:r>
            <a:r>
              <a:rPr lang="nb-NO" sz="3500" b="1" dirty="0">
                <a:solidFill>
                  <a:schemeClr val="accent1"/>
                </a:solidFill>
              </a:rPr>
              <a:t> må </a:t>
            </a:r>
            <a:r>
              <a:rPr lang="nb-NO" sz="3500" b="1" dirty="0" err="1">
                <a:solidFill>
                  <a:schemeClr val="accent1"/>
                </a:solidFill>
              </a:rPr>
              <a:t>sjølv</a:t>
            </a:r>
            <a:r>
              <a:rPr lang="nb-NO" sz="3500" b="1" dirty="0">
                <a:solidFill>
                  <a:schemeClr val="accent1"/>
                </a:solidFill>
              </a:rPr>
              <a:t> skaffe seg   demokratisk legitimitet og handlingskompetanse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7E0FC1E-CD6F-EEC6-3B04-AB99B6010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501" y="5749515"/>
            <a:ext cx="35179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56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3">
            <a:extLst>
              <a:ext uri="{FF2B5EF4-FFF2-40B4-BE49-F238E27FC236}">
                <a16:creationId xmlns:a16="http://schemas.microsoft.com/office/drawing/2014/main" id="{0805B8C1-D77A-63F2-3F5E-56036F4D2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73116"/>
              </p:ext>
            </p:extLst>
          </p:nvPr>
        </p:nvGraphicFramePr>
        <p:xfrm>
          <a:off x="531668" y="926756"/>
          <a:ext cx="1102873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410">
                  <a:extLst>
                    <a:ext uri="{9D8B030D-6E8A-4147-A177-3AD203B41FA5}">
                      <a16:colId xmlns:a16="http://schemas.microsoft.com/office/drawing/2014/main" val="256967995"/>
                    </a:ext>
                  </a:extLst>
                </a:gridCol>
                <a:gridCol w="4274109">
                  <a:extLst>
                    <a:ext uri="{9D8B030D-6E8A-4147-A177-3AD203B41FA5}">
                      <a16:colId xmlns:a16="http://schemas.microsoft.com/office/drawing/2014/main" val="2884078638"/>
                    </a:ext>
                  </a:extLst>
                </a:gridCol>
                <a:gridCol w="4656216">
                  <a:extLst>
                    <a:ext uri="{9D8B030D-6E8A-4147-A177-3AD203B41FA5}">
                      <a16:colId xmlns:a16="http://schemas.microsoft.com/office/drawing/2014/main" val="1782314744"/>
                    </a:ext>
                  </a:extLst>
                </a:gridCol>
              </a:tblGrid>
              <a:tr h="2313619">
                <a:tc>
                  <a:txBody>
                    <a:bodyPr/>
                    <a:lstStyle/>
                    <a:p>
                      <a:r>
                        <a:rPr lang="nn-NO" sz="2400" b="1" dirty="0"/>
                        <a:t>Government</a:t>
                      </a:r>
                    </a:p>
                    <a:p>
                      <a:endParaRPr lang="nn-NO" sz="2400" b="1" dirty="0"/>
                    </a:p>
                    <a:p>
                      <a:r>
                        <a:rPr lang="nn-NO" sz="2400" b="1" dirty="0"/>
                        <a:t>Instrumentell rasjonalitet</a:t>
                      </a:r>
                      <a:endParaRPr lang="nn-NO" sz="2400" dirty="0"/>
                    </a:p>
                    <a:p>
                      <a:r>
                        <a:rPr lang="nn-NO" sz="2400" dirty="0"/>
                        <a:t>Deltaking som kunnskaps-innhenting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2800" dirty="0"/>
                        <a:t>Tradisjonell offentleg forvaltning Forvaltningsregime</a:t>
                      </a:r>
                    </a:p>
                    <a:p>
                      <a:r>
                        <a:rPr lang="nn-NO" sz="2800" dirty="0"/>
                        <a:t>Staten som endringskraft</a:t>
                      </a:r>
                    </a:p>
                    <a:p>
                      <a:r>
                        <a:rPr lang="nn-NO" sz="2800" b="1" dirty="0">
                          <a:solidFill>
                            <a:srgbClr val="FF0000"/>
                          </a:solidFill>
                        </a:rPr>
                        <a:t>Samordning</a:t>
                      </a:r>
                    </a:p>
                    <a:p>
                      <a:endParaRPr lang="nn-NO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800" dirty="0"/>
                        <a:t>Ny offentleg styring (New Public Management)</a:t>
                      </a:r>
                    </a:p>
                    <a:p>
                      <a:r>
                        <a:rPr lang="nn-NO" sz="2800" dirty="0"/>
                        <a:t>Foretaksregime</a:t>
                      </a:r>
                    </a:p>
                    <a:p>
                      <a:r>
                        <a:rPr lang="nn-NO" sz="2800" dirty="0"/>
                        <a:t>Marknaden som endringskraft</a:t>
                      </a:r>
                    </a:p>
                    <a:p>
                      <a:r>
                        <a:rPr lang="nn-NO" sz="2800" b="1" dirty="0">
                          <a:solidFill>
                            <a:srgbClr val="FF0000"/>
                          </a:solidFill>
                        </a:rPr>
                        <a:t>Samhandling</a:t>
                      </a:r>
                    </a:p>
                    <a:p>
                      <a:endParaRPr lang="nn-NO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135190"/>
                  </a:ext>
                </a:extLst>
              </a:tr>
            </a:tbl>
          </a:graphicData>
        </a:graphic>
      </p:graphicFrame>
      <p:sp>
        <p:nvSpPr>
          <p:cNvPr id="2" name="Tittel 1">
            <a:extLst>
              <a:ext uri="{FF2B5EF4-FFF2-40B4-BE49-F238E27FC236}">
                <a16:creationId xmlns:a16="http://schemas.microsoft.com/office/drawing/2014/main" id="{073400FC-1C2C-38FD-F841-94EA842F4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68" y="37070"/>
            <a:ext cx="11128663" cy="889686"/>
          </a:xfrm>
        </p:spPr>
        <p:txBody>
          <a:bodyPr>
            <a:normAutofit fontScale="90000"/>
          </a:bodyPr>
          <a:lstStyle/>
          <a:p>
            <a:r>
              <a:rPr lang="nn-NO" dirty="0"/>
              <a:t>Staten, marknaden og nettverk som styringsregime 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325E9D2-8018-9504-559B-2B43A98A2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969195"/>
              </p:ext>
            </p:extLst>
          </p:nvPr>
        </p:nvGraphicFramePr>
        <p:xfrm>
          <a:off x="531667" y="3824242"/>
          <a:ext cx="1102873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410">
                  <a:extLst>
                    <a:ext uri="{9D8B030D-6E8A-4147-A177-3AD203B41FA5}">
                      <a16:colId xmlns:a16="http://schemas.microsoft.com/office/drawing/2014/main" val="3737693346"/>
                    </a:ext>
                  </a:extLst>
                </a:gridCol>
                <a:gridCol w="4274109">
                  <a:extLst>
                    <a:ext uri="{9D8B030D-6E8A-4147-A177-3AD203B41FA5}">
                      <a16:colId xmlns:a16="http://schemas.microsoft.com/office/drawing/2014/main" val="3807785950"/>
                    </a:ext>
                  </a:extLst>
                </a:gridCol>
                <a:gridCol w="4656216">
                  <a:extLst>
                    <a:ext uri="{9D8B030D-6E8A-4147-A177-3AD203B41FA5}">
                      <a16:colId xmlns:a16="http://schemas.microsoft.com/office/drawing/2014/main" val="2774001310"/>
                    </a:ext>
                  </a:extLst>
                </a:gridCol>
              </a:tblGrid>
              <a:tr h="2592061">
                <a:tc>
                  <a:txBody>
                    <a:bodyPr/>
                    <a:lstStyle/>
                    <a:p>
                      <a:r>
                        <a:rPr lang="nn-NO" sz="2400" b="1" dirty="0"/>
                        <a:t>Governance</a:t>
                      </a:r>
                    </a:p>
                    <a:p>
                      <a:endParaRPr lang="nn-NO" sz="2400" b="1" dirty="0"/>
                    </a:p>
                    <a:p>
                      <a:r>
                        <a:rPr lang="nn-NO" sz="2400" b="1" dirty="0"/>
                        <a:t>Kommunikativ</a:t>
                      </a:r>
                    </a:p>
                    <a:p>
                      <a:r>
                        <a:rPr lang="nn-NO" sz="2400" b="1" dirty="0"/>
                        <a:t>Rasjonalitet</a:t>
                      </a:r>
                    </a:p>
                    <a:p>
                      <a:r>
                        <a:rPr lang="nn-NO" sz="2400" b="1" dirty="0"/>
                        <a:t>Deltaking som kompetanse-bygging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800" dirty="0"/>
                        <a:t>Ny offentleg forvaltning - konservativ</a:t>
                      </a:r>
                    </a:p>
                    <a:p>
                      <a:r>
                        <a:rPr lang="nn-NO" sz="2800" dirty="0"/>
                        <a:t>Forhandlingsregime</a:t>
                      </a:r>
                    </a:p>
                    <a:p>
                      <a:r>
                        <a:rPr lang="nn-NO" sz="2800" dirty="0"/>
                        <a:t>Nettverk som endringskraft</a:t>
                      </a:r>
                    </a:p>
                    <a:p>
                      <a:r>
                        <a:rPr lang="nn-NO" sz="2800" b="1" dirty="0">
                          <a:solidFill>
                            <a:srgbClr val="FF0000"/>
                          </a:solidFill>
                        </a:rPr>
                        <a:t>Samproduksjon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800" dirty="0">
                          <a:solidFill>
                            <a:schemeClr val="bg1"/>
                          </a:solidFill>
                        </a:rPr>
                        <a:t>Ny offentleg forvaltning -   radikal</a:t>
                      </a:r>
                    </a:p>
                    <a:p>
                      <a:r>
                        <a:rPr lang="nn-NO" sz="2800" dirty="0">
                          <a:solidFill>
                            <a:schemeClr val="bg1"/>
                          </a:solidFill>
                        </a:rPr>
                        <a:t>Forvandlingsregime</a:t>
                      </a:r>
                    </a:p>
                    <a:p>
                      <a:r>
                        <a:rPr lang="nn-NO" sz="2800" b="0" dirty="0">
                          <a:solidFill>
                            <a:schemeClr val="bg1"/>
                          </a:solidFill>
                        </a:rPr>
                        <a:t>Nettverk som endingskraft</a:t>
                      </a:r>
                    </a:p>
                    <a:p>
                      <a:r>
                        <a:rPr lang="nn-NO" sz="2800" b="1" dirty="0">
                          <a:solidFill>
                            <a:schemeClr val="bg1"/>
                          </a:solidFill>
                        </a:rPr>
                        <a:t>Samskaping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166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73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738231" y="78848"/>
            <a:ext cx="10615569" cy="1227696"/>
          </a:xfrm>
        </p:spPr>
        <p:txBody>
          <a:bodyPr>
            <a:normAutofit fontScale="90000"/>
          </a:bodyPr>
          <a:lstStyle/>
          <a:p>
            <a:pPr algn="ctr"/>
            <a:r>
              <a:rPr lang="nn-NO" sz="3600" dirty="0"/>
              <a:t>Governance i skuggen av Government</a:t>
            </a:r>
            <a:br>
              <a:rPr lang="nn-NO" sz="3600" dirty="0"/>
            </a:br>
            <a:r>
              <a:rPr lang="nn-NO" sz="2700" dirty="0"/>
              <a:t>Governance må handtere einingsegoisme og silotenking i government, </a:t>
            </a:r>
            <a:br>
              <a:rPr lang="nn-NO" sz="2700" dirty="0"/>
            </a:br>
            <a:r>
              <a:rPr lang="nn-NO" sz="2700" dirty="0"/>
              <a:t>og ikkje minst allmenningens tragedie</a:t>
            </a:r>
            <a:endParaRPr lang="nn-NO" sz="3600" dirty="0"/>
          </a:p>
        </p:txBody>
      </p:sp>
      <p:sp>
        <p:nvSpPr>
          <p:cNvPr id="120835" name="Plassholder for dato 2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nb-NO" sz="1400">
                <a:solidFill>
                  <a:srgbClr val="000000"/>
                </a:solidFill>
              </a:rPr>
              <a:t>www.hivolda.no</a:t>
            </a:r>
          </a:p>
        </p:txBody>
      </p:sp>
      <p:sp>
        <p:nvSpPr>
          <p:cNvPr id="12083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fld id="{A2F00FD9-48F6-48EF-9B61-195D01152AE8}" type="slidenum">
              <a:rPr lang="nb-NO" sz="140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 sz="1400">
              <a:solidFill>
                <a:srgbClr val="000000"/>
              </a:solidFill>
            </a:endParaRPr>
          </a:p>
        </p:txBody>
      </p:sp>
      <p:pic>
        <p:nvPicPr>
          <p:cNvPr id="6" name="Picture 2" descr="si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991" y="1306544"/>
            <a:ext cx="8950035" cy="508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00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16FAB0CE-CA8E-8547-469F-44C46C0C1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9" y="1153391"/>
            <a:ext cx="10291720" cy="5394489"/>
          </a:xfrm>
          <a:prstGeom prst="rect">
            <a:avLst/>
          </a:prstGeom>
          <a:noFill/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0451F8B3-8371-8C82-3D33-D92D6EB0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54" y="310120"/>
            <a:ext cx="10515600" cy="74975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nn-NO" sz="3100" b="1" dirty="0"/>
              <a:t>Avgjerande faktorar i Ny offentleg forvaltning /</a:t>
            </a:r>
            <a:r>
              <a:rPr lang="nn-NO" sz="3100" b="1" dirty="0" err="1"/>
              <a:t>collaborative</a:t>
            </a:r>
            <a:r>
              <a:rPr lang="nn-NO" sz="3100" b="1" dirty="0"/>
              <a:t> governance</a:t>
            </a:r>
            <a:br>
              <a:rPr lang="nn-NO" sz="3100" b="1" dirty="0"/>
            </a:br>
            <a:r>
              <a:rPr lang="nn-NO" sz="1800" dirty="0"/>
              <a:t>A </a:t>
            </a:r>
            <a:r>
              <a:rPr lang="nn-NO" sz="1800" dirty="0" err="1"/>
              <a:t>model</a:t>
            </a:r>
            <a:r>
              <a:rPr lang="nn-NO" sz="1800" dirty="0"/>
              <a:t> </a:t>
            </a:r>
            <a:r>
              <a:rPr lang="nn-NO" sz="1800" dirty="0" err="1"/>
              <a:t>of</a:t>
            </a:r>
            <a:r>
              <a:rPr lang="nn-NO" sz="1800" dirty="0"/>
              <a:t> </a:t>
            </a:r>
            <a:r>
              <a:rPr lang="nn-NO" sz="1800" dirty="0" err="1"/>
              <a:t>Collaborative</a:t>
            </a:r>
            <a:r>
              <a:rPr lang="nn-NO" sz="1800" dirty="0"/>
              <a:t> Governance (Ansell og Gash,2007) </a:t>
            </a:r>
            <a:br>
              <a:rPr lang="nn-NO" sz="1800" dirty="0"/>
            </a:br>
            <a:endParaRPr lang="nn-NO" sz="1800" dirty="0"/>
          </a:p>
        </p:txBody>
      </p:sp>
    </p:spTree>
    <p:extLst>
      <p:ext uri="{BB962C8B-B14F-4D97-AF65-F5344CB8AC3E}">
        <p14:creationId xmlns:p14="http://schemas.microsoft.com/office/powerpoint/2010/main" val="4049781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8246E1-4BA9-0749-BED8-CFC2C29C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947"/>
            <a:ext cx="10363200" cy="147749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nn-NO" sz="3600" b="1" dirty="0"/>
              <a:t>Samarbeidsdriven planlegging som</a:t>
            </a:r>
            <a:br>
              <a:rPr lang="nn-NO" sz="3600" b="1" dirty="0"/>
            </a:br>
            <a:r>
              <a:rPr lang="nn-NO" sz="3600" b="1" dirty="0" err="1"/>
              <a:t>collaborative</a:t>
            </a:r>
            <a:r>
              <a:rPr lang="nn-NO" sz="3600" b="1" dirty="0"/>
              <a:t> </a:t>
            </a:r>
            <a:r>
              <a:rPr lang="nn-NO" sz="3600" b="1"/>
              <a:t>process</a:t>
            </a:r>
            <a:endParaRPr lang="nn-NO" sz="3600" b="1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FF3BABA-057E-8D4B-AD99-C93109512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www.hivolda.no</a:t>
            </a:r>
            <a:endParaRPr kumimoji="0" lang="nn-N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053670D-4DDE-5248-9178-97D127AD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66C423-0C7A-4572-BA57-7943FFC02D09}" type="slidenum">
              <a:rPr kumimoji="0" lang="nn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n-NO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4F3391C-CF60-9D47-B50B-ECA17244823F}"/>
              </a:ext>
            </a:extLst>
          </p:cNvPr>
          <p:cNvSpPr/>
          <p:nvPr/>
        </p:nvSpPr>
        <p:spPr bwMode="auto">
          <a:xfrm>
            <a:off x="3327991" y="2061829"/>
            <a:ext cx="4457030" cy="4051891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DBE50473-8AC6-C148-9122-A2F2E8BDF22A}"/>
              </a:ext>
            </a:extLst>
          </p:cNvPr>
          <p:cNvCxnSpPr>
            <a:cxnSpLocks/>
            <a:stCxn id="6" idx="0"/>
            <a:endCxn id="6" idx="4"/>
          </p:cNvCxnSpPr>
          <p:nvPr/>
        </p:nvCxnSpPr>
        <p:spPr bwMode="auto">
          <a:xfrm>
            <a:off x="5556506" y="2061829"/>
            <a:ext cx="0" cy="4051891"/>
          </a:xfrm>
          <a:prstGeom prst="line">
            <a:avLst/>
          </a:prstGeom>
          <a:solidFill>
            <a:srgbClr val="3399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BECAE93F-8C1C-244C-9E13-953F8E5F7124}"/>
              </a:ext>
            </a:extLst>
          </p:cNvPr>
          <p:cNvCxnSpPr>
            <a:cxnSpLocks/>
            <a:stCxn id="6" idx="2"/>
            <a:endCxn id="6" idx="6"/>
          </p:cNvCxnSpPr>
          <p:nvPr/>
        </p:nvCxnSpPr>
        <p:spPr bwMode="auto">
          <a:xfrm>
            <a:off x="3327991" y="4087775"/>
            <a:ext cx="4457030" cy="0"/>
          </a:xfrm>
          <a:prstGeom prst="line">
            <a:avLst/>
          </a:prstGeom>
          <a:solidFill>
            <a:srgbClr val="339966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Bøyd pil 15">
            <a:extLst>
              <a:ext uri="{FF2B5EF4-FFF2-40B4-BE49-F238E27FC236}">
                <a16:creationId xmlns:a16="http://schemas.microsoft.com/office/drawing/2014/main" id="{A3124966-6A6D-8345-9625-E7F0EC21889E}"/>
              </a:ext>
            </a:extLst>
          </p:cNvPr>
          <p:cNvSpPr/>
          <p:nvPr/>
        </p:nvSpPr>
        <p:spPr bwMode="auto">
          <a:xfrm rot="5400000">
            <a:off x="5639998" y="3089879"/>
            <a:ext cx="836793" cy="1003778"/>
          </a:xfrm>
          <a:prstGeom prst="bentArrow">
            <a:avLst/>
          </a:prstGeom>
          <a:solidFill>
            <a:srgbClr val="00B0F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Bøyd pil 16">
            <a:extLst>
              <a:ext uri="{FF2B5EF4-FFF2-40B4-BE49-F238E27FC236}">
                <a16:creationId xmlns:a16="http://schemas.microsoft.com/office/drawing/2014/main" id="{094A7376-7936-9248-A3A6-28DA73A90D36}"/>
              </a:ext>
            </a:extLst>
          </p:cNvPr>
          <p:cNvSpPr/>
          <p:nvPr/>
        </p:nvSpPr>
        <p:spPr bwMode="auto">
          <a:xfrm rot="10800000">
            <a:off x="5633562" y="4062828"/>
            <a:ext cx="1001933" cy="1173225"/>
          </a:xfrm>
          <a:prstGeom prst="bentArrow">
            <a:avLst/>
          </a:prstGeom>
          <a:solidFill>
            <a:srgbClr val="00B0F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Bøyd pil 17">
            <a:extLst>
              <a:ext uri="{FF2B5EF4-FFF2-40B4-BE49-F238E27FC236}">
                <a16:creationId xmlns:a16="http://schemas.microsoft.com/office/drawing/2014/main" id="{0986F25C-C9C4-494D-B292-4FEFB0926437}"/>
              </a:ext>
            </a:extLst>
          </p:cNvPr>
          <p:cNvSpPr/>
          <p:nvPr/>
        </p:nvSpPr>
        <p:spPr bwMode="auto">
          <a:xfrm>
            <a:off x="4743608" y="3261177"/>
            <a:ext cx="803647" cy="804327"/>
          </a:xfrm>
          <a:prstGeom prst="bentArrow">
            <a:avLst/>
          </a:prstGeom>
          <a:solidFill>
            <a:srgbClr val="00B0F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Bøyd pil 18">
            <a:extLst>
              <a:ext uri="{FF2B5EF4-FFF2-40B4-BE49-F238E27FC236}">
                <a16:creationId xmlns:a16="http://schemas.microsoft.com/office/drawing/2014/main" id="{158ECD70-A29C-8C4C-8632-60091A178E8A}"/>
              </a:ext>
            </a:extLst>
          </p:cNvPr>
          <p:cNvSpPr/>
          <p:nvPr/>
        </p:nvSpPr>
        <p:spPr bwMode="auto">
          <a:xfrm rot="16200000">
            <a:off x="5029721" y="4122655"/>
            <a:ext cx="517123" cy="536448"/>
          </a:xfrm>
          <a:prstGeom prst="bentArrow">
            <a:avLst/>
          </a:prstGeom>
          <a:solidFill>
            <a:srgbClr val="00B0F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id="{31E980D8-5737-3E4C-B71B-17151DD11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42851" y="2946179"/>
            <a:ext cx="543394" cy="109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>
            <a:extLst>
              <a:ext uri="{FF2B5EF4-FFF2-40B4-BE49-F238E27FC236}">
                <a16:creationId xmlns:a16="http://schemas.microsoft.com/office/drawing/2014/main" id="{77A25563-E53D-2543-A976-623C45EA0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76636" y="2659677"/>
            <a:ext cx="519507" cy="10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8283ABBB-AACF-F042-90B8-9A5B52655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83258" y="3428478"/>
            <a:ext cx="543393" cy="10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FCA85D2D-A5D4-2140-8592-F0DF1F941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124" y="3985218"/>
            <a:ext cx="488652" cy="908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BD65BD48-98DF-C746-A5DB-244CC157A1EB}"/>
              </a:ext>
            </a:extLst>
          </p:cNvPr>
          <p:cNvSpPr txBox="1"/>
          <p:nvPr/>
        </p:nvSpPr>
        <p:spPr>
          <a:xfrm>
            <a:off x="5234909" y="1614887"/>
            <a:ext cx="809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Lære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19A2123A-C208-D841-87BA-17A12449952D}"/>
              </a:ext>
            </a:extLst>
          </p:cNvPr>
          <p:cNvSpPr txBox="1"/>
          <p:nvPr/>
        </p:nvSpPr>
        <p:spPr>
          <a:xfrm>
            <a:off x="7896355" y="3903108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Handle</a:t>
            </a:r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F1651CE1-7D14-8D4C-9BE1-3EA8A4178EC9}"/>
              </a:ext>
            </a:extLst>
          </p:cNvPr>
          <p:cNvSpPr txBox="1"/>
          <p:nvPr/>
        </p:nvSpPr>
        <p:spPr>
          <a:xfrm>
            <a:off x="5020058" y="6191330"/>
            <a:ext cx="1297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Vurdere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D76AF076-3074-BC41-80CF-71E2584D8DA7}"/>
              </a:ext>
            </a:extLst>
          </p:cNvPr>
          <p:cNvSpPr txBox="1"/>
          <p:nvPr/>
        </p:nvSpPr>
        <p:spPr>
          <a:xfrm>
            <a:off x="1620982" y="3913224"/>
            <a:ext cx="161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Reflektere</a:t>
            </a: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C41B71A2-9BD5-2540-8812-276A91E1BBBC}"/>
              </a:ext>
            </a:extLst>
          </p:cNvPr>
          <p:cNvSpPr txBox="1"/>
          <p:nvPr/>
        </p:nvSpPr>
        <p:spPr>
          <a:xfrm>
            <a:off x="782656" y="1924917"/>
            <a:ext cx="24511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Strategisk nivå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 VITE KVA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Kunnskap</a:t>
            </a: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6D544018-258E-BC4F-9719-5610ABA627EF}"/>
              </a:ext>
            </a:extLst>
          </p:cNvPr>
          <p:cNvSpPr txBox="1"/>
          <p:nvPr/>
        </p:nvSpPr>
        <p:spPr>
          <a:xfrm>
            <a:off x="389437" y="4645292"/>
            <a:ext cx="2868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EE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Institusjonelt nivå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EE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 VITE KVIFOR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EEC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Verdiar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7B2B2D9D-5AEB-EA41-9BC7-D788CCCF6ECE}"/>
              </a:ext>
            </a:extLst>
          </p:cNvPr>
          <p:cNvSpPr txBox="1"/>
          <p:nvPr/>
        </p:nvSpPr>
        <p:spPr>
          <a:xfrm>
            <a:off x="7791931" y="4596968"/>
            <a:ext cx="24511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Operativ  nivå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Gjennomføring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Handlingsevne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A99B0203-221C-D942-B3AA-615F836BC3AE}"/>
              </a:ext>
            </a:extLst>
          </p:cNvPr>
          <p:cNvSpPr txBox="1"/>
          <p:nvPr/>
        </p:nvSpPr>
        <p:spPr>
          <a:xfrm>
            <a:off x="7775770" y="1933573"/>
            <a:ext cx="3163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Taktisk nivå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 VITE KORLEIS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Ferdigheiter</a:t>
            </a:r>
          </a:p>
        </p:txBody>
      </p:sp>
      <p:sp>
        <p:nvSpPr>
          <p:cNvPr id="29" name="Bøyd pil 28">
            <a:extLst>
              <a:ext uri="{FF2B5EF4-FFF2-40B4-BE49-F238E27FC236}">
                <a16:creationId xmlns:a16="http://schemas.microsoft.com/office/drawing/2014/main" id="{61EC558C-E2C7-EA4C-83BC-3F28F52A623C}"/>
              </a:ext>
            </a:extLst>
          </p:cNvPr>
          <p:cNvSpPr/>
          <p:nvPr/>
        </p:nvSpPr>
        <p:spPr bwMode="auto">
          <a:xfrm rot="16200000">
            <a:off x="4197570" y="4034515"/>
            <a:ext cx="1173217" cy="1544654"/>
          </a:xfrm>
          <a:prstGeom prst="bentArrow">
            <a:avLst/>
          </a:prstGeom>
          <a:solidFill>
            <a:srgbClr val="00B0F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n-NO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84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0C4005CE-4580-214C-B365-0894AEB149F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54140758"/>
              </p:ext>
            </p:extLst>
          </p:nvPr>
        </p:nvGraphicFramePr>
        <p:xfrm>
          <a:off x="178376" y="676913"/>
          <a:ext cx="11835247" cy="608547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6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8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9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7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n-NO" sz="1800" b="1" dirty="0">
                          <a:effectLst/>
                          <a:latin typeface="+mn-lt"/>
                        </a:rPr>
                        <a:t>Former for legitimitet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n-NO" sz="1800" b="1" dirty="0">
                          <a:effectLst/>
                          <a:latin typeface="+mn-lt"/>
                        </a:rPr>
                        <a:t> 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n-NO" sz="1800" b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n-NO" sz="1800" b="1" dirty="0">
                          <a:effectLst/>
                          <a:latin typeface="+mn-lt"/>
                        </a:rPr>
                        <a:t>Former for handlingskapasitet</a:t>
                      </a:r>
                      <a:endParaRPr lang="nn-NO" sz="1800" b="1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55785" marR="55785" marT="27903" marB="2790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1" dirty="0">
                          <a:effectLst/>
                          <a:latin typeface="+mn-lt"/>
                        </a:rPr>
                        <a:t>Regulativ legitimitet, </a:t>
                      </a:r>
                      <a:r>
                        <a:rPr lang="nn-NO" sz="1800" b="0" dirty="0">
                          <a:effectLst/>
                          <a:latin typeface="+mn-lt"/>
                        </a:rPr>
                        <a:t>prosess og resultat er i tråd med</a:t>
                      </a:r>
                      <a:r>
                        <a:rPr lang="nn-NO" sz="1800" b="0" baseline="0" dirty="0">
                          <a:effectLst/>
                          <a:latin typeface="+mn-lt"/>
                        </a:rPr>
                        <a:t> lovverket (formål</a:t>
                      </a:r>
                      <a:r>
                        <a:rPr lang="nn-NO" sz="1800" b="0" baseline="0">
                          <a:effectLst/>
                          <a:latin typeface="+mn-lt"/>
                        </a:rPr>
                        <a:t>/eksistens)</a:t>
                      </a:r>
                      <a:endParaRPr lang="nn-NO" sz="1800" b="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55785" marR="55785" marT="27903" marB="2790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Normativ legitimitet</a:t>
                      </a:r>
                      <a:r>
                        <a:rPr kumimoji="0" lang="nn-NO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prosess og resultat tilfredsstiller viktige behov (kvalitet) </a:t>
                      </a:r>
                      <a:endParaRPr lang="nn-NO" sz="1800" b="1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55785" marR="55785" marT="27903" marB="2790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1" dirty="0">
                          <a:effectLst/>
                          <a:latin typeface="+mn-lt"/>
                        </a:rPr>
                        <a:t>K</a:t>
                      </a:r>
                      <a:r>
                        <a:rPr lang="nn-NO" sz="1800" b="1" baseline="0" dirty="0">
                          <a:effectLst/>
                          <a:latin typeface="+mn-lt"/>
                        </a:rPr>
                        <a:t>ognitiv  legitimitet, </a:t>
                      </a:r>
                      <a:r>
                        <a:rPr lang="nn-NO" sz="1800" b="0" baseline="0" dirty="0">
                          <a:effectLst/>
                          <a:latin typeface="+mn-lt"/>
                        </a:rPr>
                        <a:t>prosess og resultat oppfyller konkrete mål (effektivitet)</a:t>
                      </a:r>
                      <a:endParaRPr lang="nn-NO" sz="1800" b="0" dirty="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Pragmatisk legitimitet, </a:t>
                      </a:r>
                      <a:endParaRPr kumimoji="0" lang="nn-NO" sz="18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prosess og resultat er nyttige for meg/oss (produktivitet)</a:t>
                      </a:r>
                      <a:endParaRPr lang="nn-NO" sz="18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55785" marR="55785" marT="27903" marB="27903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0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n-NO" sz="1800" b="1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Makt til å handtere eksterne rammer og designe prosessen</a:t>
                      </a:r>
                    </a:p>
                  </a:txBody>
                  <a:tcPr marL="55785" marR="55785" marT="27903" marB="2790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1" dirty="0">
                          <a:effectLst/>
                          <a:latin typeface="+mn-lt"/>
                        </a:rPr>
                        <a:t>Institusjonell planlegging og partnarskap</a:t>
                      </a:r>
                      <a:endParaRPr lang="nn-NO" sz="1800" b="1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Å vite KVIFOR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Rammesetting</a:t>
                      </a:r>
                    </a:p>
                  </a:txBody>
                  <a:tcPr marL="55785" marR="55785" marT="27903" marB="27903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sz="120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sz="1200" dirty="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dirty="0"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1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n-NO" sz="1800" b="1">
                          <a:effectLst/>
                          <a:latin typeface="+mn-lt"/>
                          <a:ea typeface="Arial"/>
                          <a:cs typeface="Times New Roman"/>
                        </a:rPr>
                        <a:t>Makt til å mobilisere menneske og å sette dagsorden</a:t>
                      </a:r>
                    </a:p>
                  </a:txBody>
                  <a:tcPr marL="55785" marR="55785" marT="27903" marB="2790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n-NO" sz="5400" dirty="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1" dirty="0">
                          <a:effectLst/>
                          <a:latin typeface="+mn-lt"/>
                        </a:rPr>
                        <a:t>Strategisk planlegging og partnarskap</a:t>
                      </a:r>
                      <a:endParaRPr lang="nn-NO" sz="1800" b="1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Å vite KVA som er </a:t>
                      </a:r>
                      <a:r>
                        <a:rPr kumimoji="0" lang="nn-NO" sz="18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viktig Fasilitere </a:t>
                      </a:r>
                      <a:r>
                        <a:rPr kumimoji="0" lang="nn-NO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dialog</a:t>
                      </a:r>
                    </a:p>
                  </a:txBody>
                  <a:tcPr marL="55785" marR="55785" marT="27903" marB="27903">
                    <a:solidFill>
                      <a:srgbClr val="FA7D91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sz="1200" dirty="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dirty="0"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n-NO" sz="1800" b="1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Makt til å organisere ressursar og å gjere vedtak</a:t>
                      </a:r>
                    </a:p>
                  </a:txBody>
                  <a:tcPr marL="55785" marR="55785" marT="27903" marB="2790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sz="1200" dirty="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sz="1200" dirty="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1" dirty="0">
                          <a:effectLst/>
                          <a:latin typeface="+mn-lt"/>
                        </a:rPr>
                        <a:t>Taktisk planlegging og partnarskap</a:t>
                      </a:r>
                      <a:endParaRPr lang="nn-NO" sz="1800" b="1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Å vite KORLEIS Moderere debattar</a:t>
                      </a:r>
                      <a:endParaRPr lang="nn-NO" sz="1800" dirty="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n-NO" sz="1800" b="1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Makt til å gjennomføre vedtak/handlingar</a:t>
                      </a:r>
                    </a:p>
                  </a:txBody>
                  <a:tcPr marL="55785" marR="55785" marT="27903" marB="27903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sz="120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n-NO" sz="480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n-NO" sz="1200" dirty="0">
                        <a:effectLst/>
                        <a:latin typeface="+mn-lt"/>
                      </a:endParaRPr>
                    </a:p>
                  </a:txBody>
                  <a:tcPr marL="55785" marR="55785" marT="27903" marB="2790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800" b="1" dirty="0">
                          <a:effectLst/>
                          <a:latin typeface="+mn-lt"/>
                        </a:rPr>
                        <a:t>Operativ planlegging og partnarskap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Kven gjer kva og når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n-NO" sz="1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Arial"/>
                          <a:cs typeface="Times New Roman"/>
                        </a:rPr>
                        <a:t>Mekle konfliktar</a:t>
                      </a:r>
                      <a:endParaRPr lang="nn-NO" sz="1800" b="1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55785" marR="55785" marT="27903" marB="27903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6400D8C-9888-54DC-9A98-A74817BA0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577" y="3310156"/>
            <a:ext cx="1100439" cy="210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il høyre 1">
            <a:extLst>
              <a:ext uri="{FF2B5EF4-FFF2-40B4-BE49-F238E27FC236}">
                <a16:creationId xmlns:a16="http://schemas.microsoft.com/office/drawing/2014/main" id="{430729BC-D925-344D-0640-0D287B985F4C}"/>
              </a:ext>
            </a:extLst>
          </p:cNvPr>
          <p:cNvSpPr/>
          <p:nvPr/>
        </p:nvSpPr>
        <p:spPr>
          <a:xfrm rot="1484666" flipV="1">
            <a:off x="6521636" y="2843223"/>
            <a:ext cx="3534334" cy="520417"/>
          </a:xfrm>
          <a:prstGeom prst="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n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il høyre 4">
            <a:extLst>
              <a:ext uri="{FF2B5EF4-FFF2-40B4-BE49-F238E27FC236}">
                <a16:creationId xmlns:a16="http://schemas.microsoft.com/office/drawing/2014/main" id="{62AD1A26-8D09-D8CB-5D9E-9CC8CE8A2212}"/>
              </a:ext>
            </a:extLst>
          </p:cNvPr>
          <p:cNvSpPr/>
          <p:nvPr/>
        </p:nvSpPr>
        <p:spPr>
          <a:xfrm rot="12281619">
            <a:off x="6088997" y="3154314"/>
            <a:ext cx="3567975" cy="482723"/>
          </a:xfrm>
          <a:prstGeom prst="righ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n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1438070-3805-493A-A84D-9DD459EF903C}"/>
              </a:ext>
            </a:extLst>
          </p:cNvPr>
          <p:cNvSpPr txBox="1"/>
          <p:nvPr/>
        </p:nvSpPr>
        <p:spPr>
          <a:xfrm rot="1507093">
            <a:off x="3954567" y="5087193"/>
            <a:ext cx="413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Planleggingstrappa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B6021EF-DB1F-26DE-E2DC-E48EC1C2B12E}"/>
              </a:ext>
            </a:extLst>
          </p:cNvPr>
          <p:cNvSpPr txBox="1"/>
          <p:nvPr/>
        </p:nvSpPr>
        <p:spPr>
          <a:xfrm>
            <a:off x="1809214" y="83305"/>
            <a:ext cx="8959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400" dirty="0"/>
              <a:t>Kapasitetsbyggande og legitimerande planlegging - planleggingstrappa</a:t>
            </a:r>
          </a:p>
        </p:txBody>
      </p:sp>
    </p:spTree>
    <p:extLst>
      <p:ext uri="{BB962C8B-B14F-4D97-AF65-F5344CB8AC3E}">
        <p14:creationId xmlns:p14="http://schemas.microsoft.com/office/powerpoint/2010/main" val="215729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5375920" y="2852936"/>
            <a:ext cx="3928846" cy="379210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n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www.hivolda.no</a:t>
            </a:r>
          </a:p>
        </p:txBody>
      </p:sp>
      <p:sp>
        <p:nvSpPr>
          <p:cNvPr id="15" name="Plassholder for lysbilde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CE27FB-120E-4939-B1A2-41E20DD582E5}" type="slidenum">
              <a:rPr kumimoji="0" lang="nn-NO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n-NO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135560" y="3068960"/>
            <a:ext cx="3744416" cy="355762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n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763517" y="4505465"/>
            <a:ext cx="32807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Fagfolks erfaringskunnskap; behov, oppfatningar, verdiar, kapasitet m.m.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8472684" y="912835"/>
            <a:ext cx="3109716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Konteksten med gjeldande  lov- og regelverk, mål og verdiar, standard-prosedyre m.m</a:t>
            </a:r>
            <a:r>
              <a:rPr kumimoji="0" lang="nn-NO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.</a:t>
            </a:r>
            <a:endParaRPr kumimoji="0" lang="nn-NO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750904" y="1239579"/>
            <a:ext cx="3950763" cy="3715899"/>
          </a:xfrm>
          <a:prstGeom prst="ellips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n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2355382" y="4457818"/>
            <a:ext cx="32840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Lekfolks erfaringskunnskap; behov, oppfatningar, verdiar, kapasitet m.m</a:t>
            </a:r>
            <a:r>
              <a:rPr kumimoji="0" lang="nn-NO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3" name="Avrundet rektangel 2"/>
          <p:cNvSpPr/>
          <p:nvPr/>
        </p:nvSpPr>
        <p:spPr>
          <a:xfrm>
            <a:off x="1947093" y="1104852"/>
            <a:ext cx="7632848" cy="56166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n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Bildeforklaring formet som et avrundet rektangel 5"/>
          <p:cNvSpPr/>
          <p:nvPr/>
        </p:nvSpPr>
        <p:spPr>
          <a:xfrm>
            <a:off x="380066" y="1301522"/>
            <a:ext cx="2816391" cy="1580819"/>
          </a:xfrm>
          <a:prstGeom prst="wedgeRoundRectCallout">
            <a:avLst>
              <a:gd name="adj1" fmla="val 138809"/>
              <a:gd name="adj2" fmla="val 13175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Fagpersonens handlingar basert på kunnskap, ferdigheiter,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verdiar/haldningar</a:t>
            </a:r>
            <a:endParaRPr kumimoji="0" lang="nn-NO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079" y="3068960"/>
            <a:ext cx="1100439" cy="2100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4281288" y="1837857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Forskingsbasert kunnskap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1EEA0C1C-EF39-6647-A82C-746D280A24E5}"/>
              </a:ext>
            </a:extLst>
          </p:cNvPr>
          <p:cNvSpPr/>
          <p:nvPr/>
        </p:nvSpPr>
        <p:spPr>
          <a:xfrm>
            <a:off x="438880" y="133891"/>
            <a:ext cx="1114352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Samarbeidskompetanse</a:t>
            </a:r>
            <a:endParaRPr kumimoji="0" lang="nn-NO" sz="4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44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B51F01-6410-247F-AA39-8AA426AC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131" y="3607048"/>
            <a:ext cx="10515600" cy="917719"/>
          </a:xfrm>
        </p:spPr>
        <p:txBody>
          <a:bodyPr/>
          <a:lstStyle/>
          <a:p>
            <a:pPr algn="ctr"/>
            <a:r>
              <a:rPr lang="nn-NO" dirty="0"/>
              <a:t>Takk for meg!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B277B530-2563-A83B-6AEA-58A6F87F1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92828"/>
            <a:ext cx="10515600" cy="917719"/>
          </a:xfrm>
        </p:spPr>
        <p:txBody>
          <a:bodyPr/>
          <a:lstStyle/>
          <a:p>
            <a:pPr algn="ctr"/>
            <a:r>
              <a:rPr lang="nn-NO" sz="1600" dirty="0">
                <a:latin typeface="Comic Sans MS" pitchFamily="66" charset="0"/>
                <a:cs typeface="Arial" pitchFamily="34" charset="0"/>
              </a:rPr>
              <a:t>Du finn meir om meg her: </a:t>
            </a:r>
          </a:p>
          <a:p>
            <a:pPr algn="ctr"/>
            <a:r>
              <a:rPr lang="nn-NO" sz="1600" dirty="0">
                <a:latin typeface="Comic Sans MS" pitchFamily="66" charset="0"/>
                <a:cs typeface="Arial" pitchFamily="34" charset="0"/>
                <a:hlinkClick r:id="rId2"/>
              </a:rPr>
              <a:t>https://www.hivolda.no/tilsette/institutt-planlegging-administrasjon-og-samfunnsfag/roar-eilev-amdam</a:t>
            </a:r>
            <a:endParaRPr lang="nn-NO" sz="1600" dirty="0">
              <a:latin typeface="Comic Sans MS" pitchFamily="66" charset="0"/>
              <a:cs typeface="Arial" pitchFamily="34" charset="0"/>
            </a:endParaRPr>
          </a:p>
          <a:p>
            <a:endParaRPr lang="nn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06BBD24-3FF2-54C6-ACCA-074B6A5AB9DD}"/>
              </a:ext>
            </a:extLst>
          </p:cNvPr>
          <p:cNvSpPr txBox="1"/>
          <p:nvPr/>
        </p:nvSpPr>
        <p:spPr>
          <a:xfrm>
            <a:off x="644253" y="1020250"/>
            <a:ext cx="109473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n-NO" sz="2400" dirty="0"/>
              <a:t>Då vil eg avslutte med eit sitat frå ei masteroppgåve om fråfallet i vidaregåande skule:</a:t>
            </a:r>
          </a:p>
          <a:p>
            <a:pPr algn="ctr"/>
            <a:endParaRPr lang="nn-NO" sz="2400" dirty="0"/>
          </a:p>
          <a:p>
            <a:pPr algn="ctr"/>
            <a:r>
              <a:rPr lang="nn-NO" sz="3200" b="1" dirty="0"/>
              <a:t>Nav er lett å samarbeide med, berre du treff den rette personen</a:t>
            </a:r>
          </a:p>
        </p:txBody>
      </p:sp>
    </p:spTree>
    <p:extLst>
      <p:ext uri="{BB962C8B-B14F-4D97-AF65-F5344CB8AC3E}">
        <p14:creationId xmlns:p14="http://schemas.microsoft.com/office/powerpoint/2010/main" val="41945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488</Words>
  <Application>Microsoft Macintosh PowerPoint</Application>
  <PresentationFormat>Widescreen</PresentationFormat>
  <Paragraphs>97</Paragraphs>
  <Slides>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Office-tema</vt:lpstr>
      <vt:lpstr>  Kompetanse for samarbeid Behovet for individuell samhandlingskompetanse i kollaborative prosessar mellom, offentleg, privat og frivillig sektor  Innlegg på Fjordkonferansen 2023 Professor Dr. Roar Amdam</vt:lpstr>
      <vt:lpstr>Staten, marknaden og nettverk som styringsregime </vt:lpstr>
      <vt:lpstr>Governance i skuggen av Government Governance må handtere einingsegoisme og silotenking i government,  og ikkje minst allmenningens tragedie</vt:lpstr>
      <vt:lpstr>Avgjerande faktorar i Ny offentleg forvaltning /collaborative governance A model of Collaborative Governance (Ansell og Gash,2007)  </vt:lpstr>
      <vt:lpstr>Samarbeidsdriven planlegging som collaborative process</vt:lpstr>
      <vt:lpstr>PowerPoint-presentasjon</vt:lpstr>
      <vt:lpstr>PowerPoint-presentasjon</vt:lpstr>
      <vt:lpstr>Takk for meg!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Samarbeid. Behov for demokratisk legitimitet og institusjonell legitimitet</dc:title>
  <dc:creator>Roar Eilev Amdam</dc:creator>
  <cp:lastModifiedBy>Roar Eilev Amdam</cp:lastModifiedBy>
  <cp:revision>1</cp:revision>
  <cp:lastPrinted>2023-06-16T09:38:01Z</cp:lastPrinted>
  <dcterms:created xsi:type="dcterms:W3CDTF">2023-04-20T09:41:29Z</dcterms:created>
  <dcterms:modified xsi:type="dcterms:W3CDTF">2023-06-23T07:01:58Z</dcterms:modified>
</cp:coreProperties>
</file>